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Lst>
  <p:sldSz cx="15113000" cy="21374100"/>
  <p:notesSz cx="6858000" cy="9144000"/>
  <p:embeddedFontLst>
    <p:embeddedFont>
      <p:font typeface="Code Pro Bold" panose="020B0604020202020204" charset="0"/>
      <p:regular r:id="rId5"/>
    </p:embeddedFont>
    <p:embeddedFont>
      <p:font typeface="Darker Grotesque Heavy" panose="020B0604020202020204" charset="0"/>
      <p:regular r:id="rId6"/>
    </p:embeddedFont>
    <p:embeddedFont>
      <p:font typeface="Darker Grotesque Medium" panose="020B0604020202020204" charset="0"/>
      <p:regular r:id="rId7"/>
    </p:embeddedFont>
    <p:embeddedFont>
      <p:font typeface="Darker Grotesque Semi-Bold" panose="020B0604020202020204" charset="0"/>
      <p:regular r:id="rId8"/>
    </p:embeddedFont>
    <p:embeddedFont>
      <p:font typeface="Darker Grotesque Ultra-Bold" panose="020B0604020202020204" charset="0"/>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25" d="100"/>
          <a:sy n="25" d="100"/>
        </p:scale>
        <p:origin x="2635" y="5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viewProps" Target="viewProps.xml"/><Relationship Id="rId5" Type="http://schemas.openxmlformats.org/officeDocument/2006/relationships/font" Target="fonts/font1.fntdata"/><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5.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sv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FFFA"/>
        </a:solidFill>
        <a:effectLst/>
      </p:bgPr>
    </p:bg>
    <p:spTree>
      <p:nvGrpSpPr>
        <p:cNvPr id="1" name=""/>
        <p:cNvGrpSpPr/>
        <p:nvPr/>
      </p:nvGrpSpPr>
      <p:grpSpPr>
        <a:xfrm>
          <a:off x="0" y="0"/>
          <a:ext cx="0" cy="0"/>
          <a:chOff x="0" y="0"/>
          <a:chExt cx="0" cy="0"/>
        </a:xfrm>
      </p:grpSpPr>
      <p:grpSp>
        <p:nvGrpSpPr>
          <p:cNvPr id="2" name="Group 2"/>
          <p:cNvGrpSpPr/>
          <p:nvPr/>
        </p:nvGrpSpPr>
        <p:grpSpPr>
          <a:xfrm>
            <a:off x="0" y="-23705"/>
            <a:ext cx="15113000" cy="2650404"/>
            <a:chOff x="0" y="0"/>
            <a:chExt cx="2934601" cy="549936"/>
          </a:xfrm>
        </p:grpSpPr>
        <p:sp>
          <p:nvSpPr>
            <p:cNvPr id="3" name="Freeform 3"/>
            <p:cNvSpPr/>
            <p:nvPr/>
          </p:nvSpPr>
          <p:spPr>
            <a:xfrm>
              <a:off x="0" y="0"/>
              <a:ext cx="2934601" cy="549936"/>
            </a:xfrm>
            <a:custGeom>
              <a:avLst/>
              <a:gdLst/>
              <a:ahLst/>
              <a:cxnLst/>
              <a:rect l="l" t="t" r="r" b="b"/>
              <a:pathLst>
                <a:path w="2934601" h="549936">
                  <a:moveTo>
                    <a:pt x="0" y="0"/>
                  </a:moveTo>
                  <a:lnTo>
                    <a:pt x="2934601" y="0"/>
                  </a:lnTo>
                  <a:lnTo>
                    <a:pt x="2934601" y="549936"/>
                  </a:lnTo>
                  <a:lnTo>
                    <a:pt x="0" y="549936"/>
                  </a:lnTo>
                  <a:close/>
                </a:path>
              </a:pathLst>
            </a:custGeom>
            <a:solidFill>
              <a:srgbClr val="012135"/>
            </a:solidFill>
          </p:spPr>
          <p:txBody>
            <a:bodyPr/>
            <a:lstStyle/>
            <a:p>
              <a:endParaRPr lang="pt-BR"/>
            </a:p>
          </p:txBody>
        </p:sp>
        <p:sp>
          <p:nvSpPr>
            <p:cNvPr id="4" name="TextBox 4"/>
            <p:cNvSpPr txBox="1"/>
            <p:nvPr/>
          </p:nvSpPr>
          <p:spPr>
            <a:xfrm>
              <a:off x="0" y="-66675"/>
              <a:ext cx="2934601" cy="616611"/>
            </a:xfrm>
            <a:prstGeom prst="rect">
              <a:avLst/>
            </a:prstGeom>
          </p:spPr>
          <p:txBody>
            <a:bodyPr lIns="50800" tIns="50800" rIns="50800" bIns="50800" rtlCol="0" anchor="ctr"/>
            <a:lstStyle/>
            <a:p>
              <a:pPr algn="ctr">
                <a:lnSpc>
                  <a:spcPts val="4601"/>
                </a:lnSpc>
              </a:pPr>
              <a:endParaRPr/>
            </a:p>
          </p:txBody>
        </p:sp>
      </p:grpSp>
      <p:grpSp>
        <p:nvGrpSpPr>
          <p:cNvPr id="47" name="Agrupar 46">
            <a:extLst>
              <a:ext uri="{FF2B5EF4-FFF2-40B4-BE49-F238E27FC236}">
                <a16:creationId xmlns:a16="http://schemas.microsoft.com/office/drawing/2014/main" id="{1A8736AF-4313-A721-3BC2-99CCF305579B}"/>
              </a:ext>
            </a:extLst>
          </p:cNvPr>
          <p:cNvGrpSpPr/>
          <p:nvPr/>
        </p:nvGrpSpPr>
        <p:grpSpPr>
          <a:xfrm>
            <a:off x="-6149" y="15877803"/>
            <a:ext cx="15122224" cy="5496297"/>
            <a:chOff x="-6149" y="15877803"/>
            <a:chExt cx="15122224" cy="5496297"/>
          </a:xfrm>
        </p:grpSpPr>
        <p:sp>
          <p:nvSpPr>
            <p:cNvPr id="5" name="Freeform 5"/>
            <p:cNvSpPr/>
            <p:nvPr/>
          </p:nvSpPr>
          <p:spPr>
            <a:xfrm>
              <a:off x="3075" y="15877803"/>
              <a:ext cx="15113000" cy="5496297"/>
            </a:xfrm>
            <a:custGeom>
              <a:avLst/>
              <a:gdLst/>
              <a:ahLst/>
              <a:cxnLst/>
              <a:rect l="l" t="t" r="r" b="b"/>
              <a:pathLst>
                <a:path w="16080254" h="7376816">
                  <a:moveTo>
                    <a:pt x="0" y="0"/>
                  </a:moveTo>
                  <a:lnTo>
                    <a:pt x="16080253" y="0"/>
                  </a:lnTo>
                  <a:lnTo>
                    <a:pt x="16080253" y="7376817"/>
                  </a:lnTo>
                  <a:lnTo>
                    <a:pt x="0" y="7376817"/>
                  </a:lnTo>
                  <a:lnTo>
                    <a:pt x="0" y="0"/>
                  </a:lnTo>
                  <a:close/>
                </a:path>
              </a:pathLst>
            </a:custGeom>
            <a:blipFill>
              <a:blip r:embed="rId2">
                <a:extLst>
                  <a:ext uri="{96DAC541-7B7A-43D3-8B79-37D633B846F1}">
                    <asvg:svgBlip xmlns:asvg="http://schemas.microsoft.com/office/drawing/2016/SVG/main" r:embed="rId3"/>
                  </a:ext>
                </a:extLst>
              </a:blip>
              <a:stretch>
                <a:fillRect b="-22991"/>
              </a:stretch>
            </a:blipFill>
          </p:spPr>
          <p:txBody>
            <a:bodyPr/>
            <a:lstStyle/>
            <a:p>
              <a:endParaRPr lang="pt-BR"/>
            </a:p>
          </p:txBody>
        </p:sp>
        <p:sp>
          <p:nvSpPr>
            <p:cNvPr id="6" name="Freeform 6"/>
            <p:cNvSpPr/>
            <p:nvPr/>
          </p:nvSpPr>
          <p:spPr>
            <a:xfrm>
              <a:off x="-6149" y="15877803"/>
              <a:ext cx="15119149" cy="5496297"/>
            </a:xfrm>
            <a:custGeom>
              <a:avLst/>
              <a:gdLst/>
              <a:ahLst/>
              <a:cxnLst/>
              <a:rect l="l" t="t" r="r" b="b"/>
              <a:pathLst>
                <a:path w="16080254" h="7376816">
                  <a:moveTo>
                    <a:pt x="0" y="0"/>
                  </a:moveTo>
                  <a:lnTo>
                    <a:pt x="16080253" y="0"/>
                  </a:lnTo>
                  <a:lnTo>
                    <a:pt x="16080253" y="7376817"/>
                  </a:lnTo>
                  <a:lnTo>
                    <a:pt x="0" y="7376817"/>
                  </a:lnTo>
                  <a:lnTo>
                    <a:pt x="0" y="0"/>
                  </a:lnTo>
                  <a:close/>
                </a:path>
              </a:pathLst>
            </a:custGeom>
            <a:blipFill>
              <a:blip r:embed="rId4">
                <a:alphaModFix amt="94000"/>
                <a:extLst>
                  <a:ext uri="{96DAC541-7B7A-43D3-8B79-37D633B846F1}">
                    <asvg:svgBlip xmlns:asvg="http://schemas.microsoft.com/office/drawing/2016/SVG/main" r:embed="rId5"/>
                  </a:ext>
                </a:extLst>
              </a:blip>
              <a:stretch>
                <a:fillRect b="-22991"/>
              </a:stretch>
            </a:blipFill>
          </p:spPr>
          <p:txBody>
            <a:bodyPr/>
            <a:lstStyle/>
            <a:p>
              <a:endParaRPr lang="pt-BR" dirty="0"/>
            </a:p>
          </p:txBody>
        </p:sp>
      </p:grpSp>
      <p:grpSp>
        <p:nvGrpSpPr>
          <p:cNvPr id="7" name="Group 7"/>
          <p:cNvGrpSpPr/>
          <p:nvPr/>
        </p:nvGrpSpPr>
        <p:grpSpPr>
          <a:xfrm>
            <a:off x="1512000" y="17811753"/>
            <a:ext cx="12096000" cy="3303163"/>
            <a:chOff x="0" y="0"/>
            <a:chExt cx="2167467" cy="591890"/>
          </a:xfrm>
        </p:grpSpPr>
        <p:sp>
          <p:nvSpPr>
            <p:cNvPr id="8" name="Freeform 8"/>
            <p:cNvSpPr/>
            <p:nvPr/>
          </p:nvSpPr>
          <p:spPr>
            <a:xfrm>
              <a:off x="0" y="0"/>
              <a:ext cx="2167467" cy="591890"/>
            </a:xfrm>
            <a:custGeom>
              <a:avLst/>
              <a:gdLst/>
              <a:ahLst/>
              <a:cxnLst/>
              <a:rect l="l" t="t" r="r" b="b"/>
              <a:pathLst>
                <a:path w="2167467" h="591890">
                  <a:moveTo>
                    <a:pt x="35202" y="0"/>
                  </a:moveTo>
                  <a:lnTo>
                    <a:pt x="2132265" y="0"/>
                  </a:lnTo>
                  <a:cubicBezTo>
                    <a:pt x="2151706" y="0"/>
                    <a:pt x="2167467" y="15761"/>
                    <a:pt x="2167467" y="35202"/>
                  </a:cubicBezTo>
                  <a:lnTo>
                    <a:pt x="2167467" y="556687"/>
                  </a:lnTo>
                  <a:cubicBezTo>
                    <a:pt x="2167467" y="576129"/>
                    <a:pt x="2151706" y="591890"/>
                    <a:pt x="2132265" y="591890"/>
                  </a:cubicBezTo>
                  <a:lnTo>
                    <a:pt x="35202" y="591890"/>
                  </a:lnTo>
                  <a:cubicBezTo>
                    <a:pt x="15761" y="591890"/>
                    <a:pt x="0" y="576129"/>
                    <a:pt x="0" y="556687"/>
                  </a:cubicBezTo>
                  <a:lnTo>
                    <a:pt x="0" y="35202"/>
                  </a:lnTo>
                  <a:cubicBezTo>
                    <a:pt x="0" y="15761"/>
                    <a:pt x="15761" y="0"/>
                    <a:pt x="35202" y="0"/>
                  </a:cubicBezTo>
                  <a:close/>
                </a:path>
              </a:pathLst>
            </a:custGeom>
            <a:solidFill>
              <a:srgbClr val="FFFFFF"/>
            </a:solidFill>
            <a:ln w="23812" cap="rnd">
              <a:solidFill>
                <a:srgbClr val="012135"/>
              </a:solidFill>
              <a:prstDash val="solid"/>
              <a:round/>
            </a:ln>
          </p:spPr>
          <p:txBody>
            <a:bodyPr/>
            <a:lstStyle/>
            <a:p>
              <a:endParaRPr lang="pt-BR"/>
            </a:p>
          </p:txBody>
        </p:sp>
        <p:sp>
          <p:nvSpPr>
            <p:cNvPr id="9" name="TextBox 9"/>
            <p:cNvSpPr txBox="1"/>
            <p:nvPr/>
          </p:nvSpPr>
          <p:spPr>
            <a:xfrm>
              <a:off x="0" y="-66675"/>
              <a:ext cx="2167467" cy="658565"/>
            </a:xfrm>
            <a:prstGeom prst="rect">
              <a:avLst/>
            </a:prstGeom>
          </p:spPr>
          <p:txBody>
            <a:bodyPr lIns="50800" tIns="50800" rIns="50800" bIns="50800" rtlCol="0" anchor="ctr"/>
            <a:lstStyle/>
            <a:p>
              <a:pPr algn="ctr">
                <a:lnSpc>
                  <a:spcPts val="4601"/>
                </a:lnSpc>
              </a:pPr>
              <a:endParaRPr/>
            </a:p>
          </p:txBody>
        </p:sp>
      </p:grpSp>
      <p:grpSp>
        <p:nvGrpSpPr>
          <p:cNvPr id="10" name="Group 10"/>
          <p:cNvGrpSpPr/>
          <p:nvPr/>
        </p:nvGrpSpPr>
        <p:grpSpPr>
          <a:xfrm>
            <a:off x="1512000" y="3470242"/>
            <a:ext cx="12096000" cy="2847421"/>
            <a:chOff x="0" y="0"/>
            <a:chExt cx="2167467" cy="510226"/>
          </a:xfrm>
        </p:grpSpPr>
        <p:sp>
          <p:nvSpPr>
            <p:cNvPr id="11" name="Freeform 11"/>
            <p:cNvSpPr/>
            <p:nvPr/>
          </p:nvSpPr>
          <p:spPr>
            <a:xfrm>
              <a:off x="0" y="0"/>
              <a:ext cx="2167467" cy="510226"/>
            </a:xfrm>
            <a:custGeom>
              <a:avLst/>
              <a:gdLst/>
              <a:ahLst/>
              <a:cxnLst/>
              <a:rect l="l" t="t" r="r" b="b"/>
              <a:pathLst>
                <a:path w="2167467" h="510226">
                  <a:moveTo>
                    <a:pt x="19201" y="0"/>
                  </a:moveTo>
                  <a:lnTo>
                    <a:pt x="2148266" y="0"/>
                  </a:lnTo>
                  <a:cubicBezTo>
                    <a:pt x="2158870" y="0"/>
                    <a:pt x="2167467" y="8597"/>
                    <a:pt x="2167467" y="19201"/>
                  </a:cubicBezTo>
                  <a:lnTo>
                    <a:pt x="2167467" y="491025"/>
                  </a:lnTo>
                  <a:cubicBezTo>
                    <a:pt x="2167467" y="496117"/>
                    <a:pt x="2165444" y="501001"/>
                    <a:pt x="2161843" y="504602"/>
                  </a:cubicBezTo>
                  <a:cubicBezTo>
                    <a:pt x="2158242" y="508203"/>
                    <a:pt x="2153358" y="510226"/>
                    <a:pt x="2148266" y="510226"/>
                  </a:cubicBezTo>
                  <a:lnTo>
                    <a:pt x="19201" y="510226"/>
                  </a:lnTo>
                  <a:cubicBezTo>
                    <a:pt x="14109" y="510226"/>
                    <a:pt x="9225" y="508203"/>
                    <a:pt x="5624" y="504602"/>
                  </a:cubicBezTo>
                  <a:cubicBezTo>
                    <a:pt x="2023" y="501001"/>
                    <a:pt x="0" y="496117"/>
                    <a:pt x="0" y="491025"/>
                  </a:cubicBezTo>
                  <a:lnTo>
                    <a:pt x="0" y="19201"/>
                  </a:lnTo>
                  <a:cubicBezTo>
                    <a:pt x="0" y="14109"/>
                    <a:pt x="2023" y="9225"/>
                    <a:pt x="5624" y="5624"/>
                  </a:cubicBezTo>
                  <a:cubicBezTo>
                    <a:pt x="9225" y="2023"/>
                    <a:pt x="14109" y="0"/>
                    <a:pt x="19201" y="0"/>
                  </a:cubicBezTo>
                  <a:close/>
                </a:path>
              </a:pathLst>
            </a:custGeom>
            <a:solidFill>
              <a:srgbClr val="FFFFFF"/>
            </a:solidFill>
            <a:ln w="23812" cap="rnd">
              <a:solidFill>
                <a:srgbClr val="012135"/>
              </a:solidFill>
              <a:prstDash val="solid"/>
              <a:round/>
            </a:ln>
          </p:spPr>
          <p:txBody>
            <a:bodyPr/>
            <a:lstStyle/>
            <a:p>
              <a:endParaRPr lang="pt-BR"/>
            </a:p>
          </p:txBody>
        </p:sp>
        <p:sp>
          <p:nvSpPr>
            <p:cNvPr id="12" name="TextBox 12"/>
            <p:cNvSpPr txBox="1"/>
            <p:nvPr/>
          </p:nvSpPr>
          <p:spPr>
            <a:xfrm>
              <a:off x="0" y="-66675"/>
              <a:ext cx="2167467" cy="576901"/>
            </a:xfrm>
            <a:prstGeom prst="rect">
              <a:avLst/>
            </a:prstGeom>
          </p:spPr>
          <p:txBody>
            <a:bodyPr lIns="50800" tIns="50800" rIns="50800" bIns="50800" rtlCol="0" anchor="ctr"/>
            <a:lstStyle/>
            <a:p>
              <a:pPr algn="ctr">
                <a:lnSpc>
                  <a:spcPts val="4601"/>
                </a:lnSpc>
              </a:pPr>
              <a:endParaRPr/>
            </a:p>
          </p:txBody>
        </p:sp>
      </p:grpSp>
      <p:grpSp>
        <p:nvGrpSpPr>
          <p:cNvPr id="13" name="Group 13"/>
          <p:cNvGrpSpPr/>
          <p:nvPr/>
        </p:nvGrpSpPr>
        <p:grpSpPr>
          <a:xfrm>
            <a:off x="5327155" y="3012662"/>
            <a:ext cx="4465691" cy="915159"/>
            <a:chOff x="0" y="0"/>
            <a:chExt cx="800201" cy="163986"/>
          </a:xfrm>
        </p:grpSpPr>
        <p:sp>
          <p:nvSpPr>
            <p:cNvPr id="14" name="Freeform 14"/>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B7975F"/>
            </a:solidFill>
            <a:ln w="19050" cap="rnd">
              <a:solidFill>
                <a:srgbClr val="012135"/>
              </a:solidFill>
              <a:prstDash val="solid"/>
              <a:round/>
            </a:ln>
          </p:spPr>
          <p:txBody>
            <a:bodyPr/>
            <a:lstStyle/>
            <a:p>
              <a:endParaRPr lang="pt-BR"/>
            </a:p>
          </p:txBody>
        </p:sp>
        <p:sp>
          <p:nvSpPr>
            <p:cNvPr id="15" name="TextBox 15"/>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grpSp>
        <p:nvGrpSpPr>
          <p:cNvPr id="16" name="Group 16"/>
          <p:cNvGrpSpPr/>
          <p:nvPr/>
        </p:nvGrpSpPr>
        <p:grpSpPr>
          <a:xfrm>
            <a:off x="1531298" y="6965742"/>
            <a:ext cx="12096000" cy="2847421"/>
            <a:chOff x="0" y="0"/>
            <a:chExt cx="2167467" cy="510226"/>
          </a:xfrm>
        </p:grpSpPr>
        <p:sp>
          <p:nvSpPr>
            <p:cNvPr id="17" name="Freeform 17"/>
            <p:cNvSpPr/>
            <p:nvPr/>
          </p:nvSpPr>
          <p:spPr>
            <a:xfrm>
              <a:off x="0" y="0"/>
              <a:ext cx="2167467" cy="510226"/>
            </a:xfrm>
            <a:custGeom>
              <a:avLst/>
              <a:gdLst/>
              <a:ahLst/>
              <a:cxnLst/>
              <a:rect l="l" t="t" r="r" b="b"/>
              <a:pathLst>
                <a:path w="2167467" h="510226">
                  <a:moveTo>
                    <a:pt x="19201" y="0"/>
                  </a:moveTo>
                  <a:lnTo>
                    <a:pt x="2148266" y="0"/>
                  </a:lnTo>
                  <a:cubicBezTo>
                    <a:pt x="2158870" y="0"/>
                    <a:pt x="2167467" y="8597"/>
                    <a:pt x="2167467" y="19201"/>
                  </a:cubicBezTo>
                  <a:lnTo>
                    <a:pt x="2167467" y="491025"/>
                  </a:lnTo>
                  <a:cubicBezTo>
                    <a:pt x="2167467" y="496117"/>
                    <a:pt x="2165444" y="501001"/>
                    <a:pt x="2161843" y="504602"/>
                  </a:cubicBezTo>
                  <a:cubicBezTo>
                    <a:pt x="2158242" y="508203"/>
                    <a:pt x="2153358" y="510226"/>
                    <a:pt x="2148266" y="510226"/>
                  </a:cubicBezTo>
                  <a:lnTo>
                    <a:pt x="19201" y="510226"/>
                  </a:lnTo>
                  <a:cubicBezTo>
                    <a:pt x="14109" y="510226"/>
                    <a:pt x="9225" y="508203"/>
                    <a:pt x="5624" y="504602"/>
                  </a:cubicBezTo>
                  <a:cubicBezTo>
                    <a:pt x="2023" y="501001"/>
                    <a:pt x="0" y="496117"/>
                    <a:pt x="0" y="491025"/>
                  </a:cubicBezTo>
                  <a:lnTo>
                    <a:pt x="0" y="19201"/>
                  </a:lnTo>
                  <a:cubicBezTo>
                    <a:pt x="0" y="14109"/>
                    <a:pt x="2023" y="9225"/>
                    <a:pt x="5624" y="5624"/>
                  </a:cubicBezTo>
                  <a:cubicBezTo>
                    <a:pt x="9225" y="2023"/>
                    <a:pt x="14109" y="0"/>
                    <a:pt x="19201" y="0"/>
                  </a:cubicBezTo>
                  <a:close/>
                </a:path>
              </a:pathLst>
            </a:custGeom>
            <a:solidFill>
              <a:srgbClr val="FFFFFF"/>
            </a:solidFill>
            <a:ln w="23812" cap="rnd">
              <a:solidFill>
                <a:srgbClr val="012135"/>
              </a:solidFill>
              <a:prstDash val="solid"/>
              <a:round/>
            </a:ln>
          </p:spPr>
          <p:txBody>
            <a:bodyPr/>
            <a:lstStyle/>
            <a:p>
              <a:endParaRPr lang="pt-BR"/>
            </a:p>
          </p:txBody>
        </p:sp>
        <p:sp>
          <p:nvSpPr>
            <p:cNvPr id="18" name="TextBox 18"/>
            <p:cNvSpPr txBox="1"/>
            <p:nvPr/>
          </p:nvSpPr>
          <p:spPr>
            <a:xfrm>
              <a:off x="0" y="-66675"/>
              <a:ext cx="2167467" cy="576901"/>
            </a:xfrm>
            <a:prstGeom prst="rect">
              <a:avLst/>
            </a:prstGeom>
          </p:spPr>
          <p:txBody>
            <a:bodyPr lIns="50800" tIns="50800" rIns="50800" bIns="50800" rtlCol="0" anchor="ctr"/>
            <a:lstStyle/>
            <a:p>
              <a:pPr algn="ctr">
                <a:lnSpc>
                  <a:spcPts val="4601"/>
                </a:lnSpc>
              </a:pPr>
              <a:endParaRPr/>
            </a:p>
          </p:txBody>
        </p:sp>
      </p:grpSp>
      <p:grpSp>
        <p:nvGrpSpPr>
          <p:cNvPr id="19" name="Group 19"/>
          <p:cNvGrpSpPr/>
          <p:nvPr/>
        </p:nvGrpSpPr>
        <p:grpSpPr>
          <a:xfrm>
            <a:off x="5346453" y="6508163"/>
            <a:ext cx="4465691" cy="915159"/>
            <a:chOff x="0" y="0"/>
            <a:chExt cx="800201" cy="163986"/>
          </a:xfrm>
        </p:grpSpPr>
        <p:sp>
          <p:nvSpPr>
            <p:cNvPr id="20" name="Freeform 20"/>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B7975F"/>
            </a:solidFill>
            <a:ln w="19050" cap="rnd">
              <a:solidFill>
                <a:srgbClr val="012135"/>
              </a:solidFill>
              <a:prstDash val="solid"/>
              <a:round/>
            </a:ln>
          </p:spPr>
          <p:txBody>
            <a:bodyPr/>
            <a:lstStyle/>
            <a:p>
              <a:endParaRPr lang="pt-BR"/>
            </a:p>
          </p:txBody>
        </p:sp>
        <p:sp>
          <p:nvSpPr>
            <p:cNvPr id="21" name="TextBox 21"/>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sp>
        <p:nvSpPr>
          <p:cNvPr id="22" name="TextBox 22"/>
          <p:cNvSpPr txBox="1"/>
          <p:nvPr/>
        </p:nvSpPr>
        <p:spPr>
          <a:xfrm>
            <a:off x="1512000" y="466260"/>
            <a:ext cx="12096000" cy="894080"/>
          </a:xfrm>
          <a:prstGeom prst="rect">
            <a:avLst/>
          </a:prstGeom>
        </p:spPr>
        <p:txBody>
          <a:bodyPr lIns="0" tIns="0" rIns="0" bIns="0" rtlCol="0" anchor="t">
            <a:spAutoFit/>
          </a:bodyPr>
          <a:lstStyle/>
          <a:p>
            <a:pPr algn="ctr">
              <a:lnSpc>
                <a:spcPts val="6699"/>
              </a:lnSpc>
            </a:pPr>
            <a:r>
              <a:rPr lang="en-US" sz="6699" b="1" spc="-334">
                <a:solidFill>
                  <a:srgbClr val="FEFFFA"/>
                </a:solidFill>
                <a:latin typeface="Code Pro Bold"/>
                <a:ea typeface="Code Pro Bold"/>
                <a:cs typeface="Code Pro Bold"/>
                <a:sym typeface="Code Pro Bold"/>
              </a:rPr>
              <a:t>Título</a:t>
            </a:r>
          </a:p>
        </p:txBody>
      </p:sp>
      <p:sp>
        <p:nvSpPr>
          <p:cNvPr id="23" name="TextBox 23"/>
          <p:cNvSpPr txBox="1"/>
          <p:nvPr/>
        </p:nvSpPr>
        <p:spPr>
          <a:xfrm>
            <a:off x="3127205" y="10311895"/>
            <a:ext cx="3458388"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RESULT</a:t>
            </a:r>
          </a:p>
        </p:txBody>
      </p:sp>
      <p:sp>
        <p:nvSpPr>
          <p:cNvPr id="24" name="TextBox 24"/>
          <p:cNvSpPr txBox="1"/>
          <p:nvPr/>
        </p:nvSpPr>
        <p:spPr>
          <a:xfrm>
            <a:off x="5327155" y="3235169"/>
            <a:ext cx="4465691"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INTRODUÇÃO</a:t>
            </a:r>
          </a:p>
        </p:txBody>
      </p:sp>
      <p:sp>
        <p:nvSpPr>
          <p:cNvPr id="25" name="TextBox 25"/>
          <p:cNvSpPr txBox="1"/>
          <p:nvPr/>
        </p:nvSpPr>
        <p:spPr>
          <a:xfrm>
            <a:off x="2051282" y="4155649"/>
            <a:ext cx="11017437" cy="1540789"/>
          </a:xfrm>
          <a:prstGeom prst="rect">
            <a:avLst/>
          </a:prstGeom>
        </p:spPr>
        <p:txBody>
          <a:bodyPr lIns="0" tIns="0" rIns="0" bIns="0" rtlCol="0" anchor="t">
            <a:spAutoFit/>
          </a:bodyPr>
          <a:lstStyle/>
          <a:p>
            <a:pPr algn="just">
              <a:lnSpc>
                <a:spcPts val="3025"/>
              </a:lnSpc>
            </a:pPr>
            <a:r>
              <a:rPr lang="en-US" sz="2881" b="1" dirty="0">
                <a:solidFill>
                  <a:srgbClr val="093337"/>
                </a:solidFill>
                <a:latin typeface="Darker Grotesque Semi-Bold"/>
                <a:ea typeface="Darker Grotesque Semi-Bold"/>
                <a:cs typeface="Darker Grotesque Semi-Bold"/>
                <a:sym typeface="Darker Grotesque Semi-Bold"/>
              </a:rPr>
              <a:t>Lorem ipsum dolor sit </a:t>
            </a:r>
            <a:r>
              <a:rPr lang="en-US" sz="2881" b="1" dirty="0" err="1">
                <a:solidFill>
                  <a:srgbClr val="093337"/>
                </a:solidFill>
                <a:latin typeface="Darker Grotesque Semi-Bold"/>
                <a:ea typeface="Darker Grotesque Semi-Bold"/>
                <a:cs typeface="Darker Grotesque Semi-Bold"/>
                <a:sym typeface="Darker Grotesque Semi-Bold"/>
              </a:rPr>
              <a:t>amet</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consectetur</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adipiscing</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elit</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Quisque</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faucibus</a:t>
            </a:r>
            <a:r>
              <a:rPr lang="en-US" sz="2881" b="1" dirty="0">
                <a:solidFill>
                  <a:srgbClr val="093337"/>
                </a:solidFill>
                <a:latin typeface="Darker Grotesque Semi-Bold"/>
                <a:ea typeface="Darker Grotesque Semi-Bold"/>
                <a:cs typeface="Darker Grotesque Semi-Bold"/>
                <a:sym typeface="Darker Grotesque Semi-Bold"/>
              </a:rPr>
              <a:t> ex </a:t>
            </a:r>
            <a:r>
              <a:rPr lang="en-US" sz="2881" b="1" dirty="0" err="1">
                <a:solidFill>
                  <a:srgbClr val="093337"/>
                </a:solidFill>
                <a:latin typeface="Darker Grotesque Semi-Bold"/>
                <a:ea typeface="Darker Grotesque Semi-Bold"/>
                <a:cs typeface="Darker Grotesque Semi-Bold"/>
                <a:sym typeface="Darker Grotesque Semi-Bold"/>
              </a:rPr>
              <a:t>sapien</a:t>
            </a:r>
            <a:r>
              <a:rPr lang="en-US" sz="2881" b="1" dirty="0">
                <a:solidFill>
                  <a:srgbClr val="093337"/>
                </a:solidFill>
                <a:latin typeface="Darker Grotesque Semi-Bold"/>
                <a:ea typeface="Darker Grotesque Semi-Bold"/>
                <a:cs typeface="Darker Grotesque Semi-Bold"/>
                <a:sym typeface="Darker Grotesque Semi-Bold"/>
              </a:rPr>
              <a:t> vitae </a:t>
            </a:r>
            <a:r>
              <a:rPr lang="en-US" sz="2881" b="1" dirty="0" err="1">
                <a:solidFill>
                  <a:srgbClr val="093337"/>
                </a:solidFill>
                <a:latin typeface="Darker Grotesque Semi-Bold"/>
                <a:ea typeface="Darker Grotesque Semi-Bold"/>
                <a:cs typeface="Darker Grotesque Semi-Bold"/>
                <a:sym typeface="Darker Grotesque Semi-Bold"/>
              </a:rPr>
              <a:t>pellentesque</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sem</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placerat</a:t>
            </a:r>
            <a:r>
              <a:rPr lang="en-US" sz="2881" b="1" dirty="0">
                <a:solidFill>
                  <a:srgbClr val="093337"/>
                </a:solidFill>
                <a:latin typeface="Darker Grotesque Semi-Bold"/>
                <a:ea typeface="Darker Grotesque Semi-Bold"/>
                <a:cs typeface="Darker Grotesque Semi-Bold"/>
                <a:sym typeface="Darker Grotesque Semi-Bold"/>
              </a:rPr>
              <a:t>. In id cursus mi </a:t>
            </a:r>
            <a:r>
              <a:rPr lang="en-US" sz="2881" b="1" dirty="0" err="1">
                <a:solidFill>
                  <a:srgbClr val="093337"/>
                </a:solidFill>
                <a:latin typeface="Darker Grotesque Semi-Bold"/>
                <a:ea typeface="Darker Grotesque Semi-Bold"/>
                <a:cs typeface="Darker Grotesque Semi-Bold"/>
                <a:sym typeface="Darker Grotesque Semi-Bold"/>
              </a:rPr>
              <a:t>pretium</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tellus</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duis</a:t>
            </a:r>
            <a:r>
              <a:rPr lang="en-US" sz="2881" b="1" dirty="0">
                <a:solidFill>
                  <a:srgbClr val="093337"/>
                </a:solidFill>
                <a:latin typeface="Darker Grotesque Semi-Bold"/>
                <a:ea typeface="Darker Grotesque Semi-Bold"/>
                <a:cs typeface="Darker Grotesque Semi-Bold"/>
                <a:sym typeface="Darker Grotesque Semi-Bold"/>
              </a:rPr>
              <a:t> convallis. Tempus </a:t>
            </a:r>
            <a:r>
              <a:rPr lang="en-US" sz="2881" b="1" dirty="0" err="1">
                <a:solidFill>
                  <a:srgbClr val="093337"/>
                </a:solidFill>
                <a:latin typeface="Darker Grotesque Semi-Bold"/>
                <a:ea typeface="Darker Grotesque Semi-Bold"/>
                <a:cs typeface="Darker Grotesque Semi-Bold"/>
                <a:sym typeface="Darker Grotesque Semi-Bold"/>
              </a:rPr>
              <a:t>leo</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eu</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aenean</a:t>
            </a:r>
            <a:r>
              <a:rPr lang="en-US" sz="2881" b="1" dirty="0">
                <a:solidFill>
                  <a:srgbClr val="093337"/>
                </a:solidFill>
                <a:latin typeface="Darker Grotesque Semi-Bold"/>
                <a:ea typeface="Darker Grotesque Semi-Bold"/>
                <a:cs typeface="Darker Grotesque Semi-Bold"/>
                <a:sym typeface="Darker Grotesque Semi-Bold"/>
              </a:rPr>
              <a:t> sed diam </a:t>
            </a:r>
            <a:r>
              <a:rPr lang="en-US" sz="2881" b="1" dirty="0" err="1">
                <a:solidFill>
                  <a:srgbClr val="093337"/>
                </a:solidFill>
                <a:latin typeface="Darker Grotesque Semi-Bold"/>
                <a:ea typeface="Darker Grotesque Semi-Bold"/>
                <a:cs typeface="Darker Grotesque Semi-Bold"/>
                <a:sym typeface="Darker Grotesque Semi-Bold"/>
              </a:rPr>
              <a:t>urna</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tempor</a:t>
            </a:r>
            <a:r>
              <a:rPr lang="en-US" sz="2881" b="1" dirty="0">
                <a:solidFill>
                  <a:srgbClr val="093337"/>
                </a:solidFill>
                <a:latin typeface="Darker Grotesque Semi-Bold"/>
                <a:ea typeface="Darker Grotesque Semi-Bold"/>
                <a:cs typeface="Darker Grotesque Semi-Bold"/>
                <a:sym typeface="Darker Grotesque Semi-Bold"/>
              </a:rPr>
              <a:t>. Pulvinar </a:t>
            </a:r>
            <a:r>
              <a:rPr lang="en-US" sz="2881" b="1" dirty="0" err="1">
                <a:solidFill>
                  <a:srgbClr val="093337"/>
                </a:solidFill>
                <a:latin typeface="Darker Grotesque Semi-Bold"/>
                <a:ea typeface="Darker Grotesque Semi-Bold"/>
                <a:cs typeface="Darker Grotesque Semi-Bold"/>
                <a:sym typeface="Darker Grotesque Semi-Bold"/>
              </a:rPr>
              <a:t>vivamus</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fringilla</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lacus</a:t>
            </a:r>
            <a:r>
              <a:rPr lang="en-US" sz="2881" b="1" dirty="0">
                <a:solidFill>
                  <a:srgbClr val="093337"/>
                </a:solidFill>
                <a:latin typeface="Darker Grotesque Semi-Bold"/>
                <a:ea typeface="Darker Grotesque Semi-Bold"/>
                <a:cs typeface="Darker Grotesque Semi-Bold"/>
                <a:sym typeface="Darker Grotesque Semi-Bold"/>
              </a:rPr>
              <a:t> nec </a:t>
            </a:r>
            <a:r>
              <a:rPr lang="en-US" sz="2881" b="1" dirty="0" err="1">
                <a:solidFill>
                  <a:srgbClr val="093337"/>
                </a:solidFill>
                <a:latin typeface="Darker Grotesque Semi-Bold"/>
                <a:ea typeface="Darker Grotesque Semi-Bold"/>
                <a:cs typeface="Darker Grotesque Semi-Bold"/>
                <a:sym typeface="Darker Grotesque Semi-Bold"/>
              </a:rPr>
              <a:t>metus</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bibendum</a:t>
            </a:r>
            <a:r>
              <a:rPr lang="en-US" sz="2881" b="1" dirty="0">
                <a:solidFill>
                  <a:srgbClr val="093337"/>
                </a:solidFill>
                <a:latin typeface="Darker Grotesque Semi-Bold"/>
                <a:ea typeface="Darker Grotesque Semi-Bold"/>
                <a:cs typeface="Darker Grotesque Semi-Bold"/>
                <a:sym typeface="Darker Grotesque Semi-Bold"/>
              </a:rPr>
              <a:t> </a:t>
            </a:r>
            <a:r>
              <a:rPr lang="en-US" sz="2881" b="1" dirty="0" err="1">
                <a:solidFill>
                  <a:srgbClr val="093337"/>
                </a:solidFill>
                <a:latin typeface="Darker Grotesque Semi-Bold"/>
                <a:ea typeface="Darker Grotesque Semi-Bold"/>
                <a:cs typeface="Darker Grotesque Semi-Bold"/>
                <a:sym typeface="Darker Grotesque Semi-Bold"/>
              </a:rPr>
              <a:t>egestas</a:t>
            </a:r>
            <a:r>
              <a:rPr lang="en-US" sz="2881" b="1" dirty="0">
                <a:solidFill>
                  <a:srgbClr val="093337"/>
                </a:solidFill>
                <a:latin typeface="Darker Grotesque Semi-Bold"/>
                <a:ea typeface="Darker Grotesque Semi-Bold"/>
                <a:cs typeface="Darker Grotesque Semi-Bold"/>
                <a:sym typeface="Darker Grotesque Semi-Bold"/>
              </a:rPr>
              <a:t>. </a:t>
            </a:r>
          </a:p>
        </p:txBody>
      </p:sp>
      <p:sp>
        <p:nvSpPr>
          <p:cNvPr id="26" name="TextBox 26"/>
          <p:cNvSpPr txBox="1"/>
          <p:nvPr/>
        </p:nvSpPr>
        <p:spPr>
          <a:xfrm>
            <a:off x="5841338" y="6730670"/>
            <a:ext cx="3475920"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METODOLOGIA</a:t>
            </a:r>
          </a:p>
        </p:txBody>
      </p:sp>
      <p:sp>
        <p:nvSpPr>
          <p:cNvPr id="27" name="TextBox 27"/>
          <p:cNvSpPr txBox="1"/>
          <p:nvPr/>
        </p:nvSpPr>
        <p:spPr>
          <a:xfrm>
            <a:off x="1512000" y="1848105"/>
            <a:ext cx="11762983" cy="373380"/>
          </a:xfrm>
          <a:prstGeom prst="rect">
            <a:avLst/>
          </a:prstGeom>
        </p:spPr>
        <p:txBody>
          <a:bodyPr lIns="0" tIns="0" rIns="0" bIns="0" rtlCol="0" anchor="t">
            <a:spAutoFit/>
          </a:bodyPr>
          <a:lstStyle/>
          <a:p>
            <a:pPr algn="l">
              <a:lnSpc>
                <a:spcPts val="2700"/>
              </a:lnSpc>
            </a:pPr>
            <a:r>
              <a:rPr lang="en-US" sz="2700" b="1" spc="-10" dirty="0" err="1">
                <a:solidFill>
                  <a:srgbClr val="FEFFFA"/>
                </a:solidFill>
                <a:latin typeface="Darker Grotesque Medium"/>
                <a:ea typeface="Darker Grotesque Medium"/>
                <a:cs typeface="Darker Grotesque Medium"/>
                <a:sym typeface="Darker Grotesque Medium"/>
              </a:rPr>
              <a:t>Autores</a:t>
            </a:r>
            <a:r>
              <a:rPr lang="en-US" sz="2700" b="1" spc="-10" dirty="0">
                <a:solidFill>
                  <a:srgbClr val="FEFFFA"/>
                </a:solidFill>
                <a:latin typeface="Darker Grotesque Medium"/>
                <a:ea typeface="Darker Grotesque Medium"/>
                <a:cs typeface="Darker Grotesque Medium"/>
                <a:sym typeface="Darker Grotesque Medium"/>
              </a:rPr>
              <a:t>, </a:t>
            </a:r>
            <a:r>
              <a:rPr lang="en-US" sz="2700" b="1" spc="-10" dirty="0" err="1">
                <a:solidFill>
                  <a:srgbClr val="FEFFFA"/>
                </a:solidFill>
                <a:latin typeface="Darker Grotesque Medium"/>
                <a:ea typeface="Darker Grotesque Medium"/>
                <a:cs typeface="Darker Grotesque Medium"/>
                <a:sym typeface="Darker Grotesque Medium"/>
              </a:rPr>
              <a:t>Coautores</a:t>
            </a:r>
            <a:r>
              <a:rPr lang="en-US" sz="2700" b="1" spc="-10" dirty="0">
                <a:solidFill>
                  <a:srgbClr val="FEFFFA"/>
                </a:solidFill>
                <a:latin typeface="Darker Grotesque Medium"/>
                <a:ea typeface="Darker Grotesque Medium"/>
                <a:cs typeface="Darker Grotesque Medium"/>
                <a:sym typeface="Darker Grotesque Medium"/>
              </a:rPr>
              <a:t> e </a:t>
            </a:r>
            <a:r>
              <a:rPr lang="en-US" sz="2700" b="1" spc="-10" dirty="0" err="1">
                <a:solidFill>
                  <a:srgbClr val="FEFFFA"/>
                </a:solidFill>
                <a:latin typeface="Darker Grotesque Medium"/>
                <a:ea typeface="Darker Grotesque Medium"/>
                <a:cs typeface="Darker Grotesque Medium"/>
                <a:sym typeface="Darker Grotesque Medium"/>
              </a:rPr>
              <a:t>Orientador</a:t>
            </a:r>
            <a:endParaRPr lang="en-US" sz="2700" b="1" spc="-10" dirty="0">
              <a:solidFill>
                <a:srgbClr val="FEFFFA"/>
              </a:solidFill>
              <a:latin typeface="Darker Grotesque Medium"/>
              <a:ea typeface="Darker Grotesque Medium"/>
              <a:cs typeface="Darker Grotesque Medium"/>
              <a:sym typeface="Darker Grotesque Medium"/>
            </a:endParaRPr>
          </a:p>
        </p:txBody>
      </p:sp>
      <p:sp>
        <p:nvSpPr>
          <p:cNvPr id="28" name="TextBox 28"/>
          <p:cNvSpPr txBox="1"/>
          <p:nvPr/>
        </p:nvSpPr>
        <p:spPr>
          <a:xfrm>
            <a:off x="1512000" y="1407415"/>
            <a:ext cx="12096000" cy="402590"/>
          </a:xfrm>
          <a:prstGeom prst="rect">
            <a:avLst/>
          </a:prstGeom>
        </p:spPr>
        <p:txBody>
          <a:bodyPr lIns="0" tIns="0" rIns="0" bIns="0" rtlCol="0" anchor="t">
            <a:spAutoFit/>
          </a:bodyPr>
          <a:lstStyle/>
          <a:p>
            <a:pPr algn="ctr">
              <a:lnSpc>
                <a:spcPts val="3099"/>
              </a:lnSpc>
            </a:pPr>
            <a:r>
              <a:rPr lang="en-US" sz="3099" b="1" spc="-12">
                <a:solidFill>
                  <a:srgbClr val="FEFFFA"/>
                </a:solidFill>
                <a:latin typeface="Darker Grotesque Ultra-Bold"/>
                <a:ea typeface="Darker Grotesque Ultra-Bold"/>
                <a:cs typeface="Darker Grotesque Ultra-Bold"/>
                <a:sym typeface="Darker Grotesque Ultra-Bold"/>
              </a:rPr>
              <a:t>Subtítulo</a:t>
            </a:r>
          </a:p>
        </p:txBody>
      </p:sp>
      <p:grpSp>
        <p:nvGrpSpPr>
          <p:cNvPr id="29" name="Group 29"/>
          <p:cNvGrpSpPr/>
          <p:nvPr/>
        </p:nvGrpSpPr>
        <p:grpSpPr>
          <a:xfrm>
            <a:off x="5406788" y="17411703"/>
            <a:ext cx="4325722" cy="915159"/>
            <a:chOff x="0" y="0"/>
            <a:chExt cx="775121" cy="163986"/>
          </a:xfrm>
        </p:grpSpPr>
        <p:sp>
          <p:nvSpPr>
            <p:cNvPr id="30" name="Freeform 30"/>
            <p:cNvSpPr/>
            <p:nvPr/>
          </p:nvSpPr>
          <p:spPr>
            <a:xfrm>
              <a:off x="0" y="0"/>
              <a:ext cx="775121" cy="163986"/>
            </a:xfrm>
            <a:custGeom>
              <a:avLst/>
              <a:gdLst/>
              <a:ahLst/>
              <a:cxnLst/>
              <a:rect l="l" t="t" r="r" b="b"/>
              <a:pathLst>
                <a:path w="775121" h="163986">
                  <a:moveTo>
                    <a:pt x="48323" y="0"/>
                  </a:moveTo>
                  <a:lnTo>
                    <a:pt x="726798" y="0"/>
                  </a:lnTo>
                  <a:cubicBezTo>
                    <a:pt x="739614" y="0"/>
                    <a:pt x="751905" y="5091"/>
                    <a:pt x="760967" y="14153"/>
                  </a:cubicBezTo>
                  <a:cubicBezTo>
                    <a:pt x="770029" y="23216"/>
                    <a:pt x="775121" y="35507"/>
                    <a:pt x="775121" y="48323"/>
                  </a:cubicBezTo>
                  <a:lnTo>
                    <a:pt x="775121" y="115663"/>
                  </a:lnTo>
                  <a:cubicBezTo>
                    <a:pt x="775121" y="128479"/>
                    <a:pt x="770029" y="140770"/>
                    <a:pt x="760967" y="149833"/>
                  </a:cubicBezTo>
                  <a:cubicBezTo>
                    <a:pt x="751905" y="158895"/>
                    <a:pt x="739614" y="163986"/>
                    <a:pt x="726798" y="163986"/>
                  </a:cubicBezTo>
                  <a:lnTo>
                    <a:pt x="48323" y="163986"/>
                  </a:lnTo>
                  <a:cubicBezTo>
                    <a:pt x="35507" y="163986"/>
                    <a:pt x="23216" y="158895"/>
                    <a:pt x="14153" y="149833"/>
                  </a:cubicBezTo>
                  <a:cubicBezTo>
                    <a:pt x="5091" y="140770"/>
                    <a:pt x="0" y="128479"/>
                    <a:pt x="0" y="115663"/>
                  </a:cubicBezTo>
                  <a:lnTo>
                    <a:pt x="0" y="48323"/>
                  </a:lnTo>
                  <a:cubicBezTo>
                    <a:pt x="0" y="35507"/>
                    <a:pt x="5091" y="23216"/>
                    <a:pt x="14153" y="14153"/>
                  </a:cubicBezTo>
                  <a:cubicBezTo>
                    <a:pt x="23216" y="5091"/>
                    <a:pt x="35507" y="0"/>
                    <a:pt x="48323" y="0"/>
                  </a:cubicBezTo>
                  <a:close/>
                </a:path>
              </a:pathLst>
            </a:custGeom>
            <a:solidFill>
              <a:srgbClr val="B7975F"/>
            </a:solidFill>
            <a:ln w="19050" cap="rnd">
              <a:solidFill>
                <a:srgbClr val="012135"/>
              </a:solidFill>
              <a:prstDash val="solid"/>
              <a:round/>
            </a:ln>
          </p:spPr>
          <p:txBody>
            <a:bodyPr/>
            <a:lstStyle/>
            <a:p>
              <a:endParaRPr lang="pt-BR"/>
            </a:p>
          </p:txBody>
        </p:sp>
        <p:sp>
          <p:nvSpPr>
            <p:cNvPr id="31" name="TextBox 31"/>
            <p:cNvSpPr txBox="1"/>
            <p:nvPr/>
          </p:nvSpPr>
          <p:spPr>
            <a:xfrm>
              <a:off x="0" y="-66675"/>
              <a:ext cx="775121" cy="230661"/>
            </a:xfrm>
            <a:prstGeom prst="rect">
              <a:avLst/>
            </a:prstGeom>
          </p:spPr>
          <p:txBody>
            <a:bodyPr lIns="50800" tIns="50800" rIns="50800" bIns="50800" rtlCol="0" anchor="ctr"/>
            <a:lstStyle/>
            <a:p>
              <a:pPr algn="ctr">
                <a:lnSpc>
                  <a:spcPts val="4601"/>
                </a:lnSpc>
              </a:pPr>
              <a:endParaRPr/>
            </a:p>
          </p:txBody>
        </p:sp>
      </p:grpSp>
      <p:sp>
        <p:nvSpPr>
          <p:cNvPr id="32" name="TextBox 32"/>
          <p:cNvSpPr txBox="1"/>
          <p:nvPr/>
        </p:nvSpPr>
        <p:spPr>
          <a:xfrm>
            <a:off x="5840455" y="17634210"/>
            <a:ext cx="3458388"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CONCLUSÃO</a:t>
            </a:r>
          </a:p>
        </p:txBody>
      </p:sp>
      <p:sp>
        <p:nvSpPr>
          <p:cNvPr id="33" name="TextBox 33"/>
          <p:cNvSpPr txBox="1"/>
          <p:nvPr/>
        </p:nvSpPr>
        <p:spPr>
          <a:xfrm>
            <a:off x="1857864" y="18555462"/>
            <a:ext cx="11384974" cy="2302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Iaculis massa nisl malesuada lacinia integer nunc posuere. Ut hendrerit semper vel class aptent taciti sociosqu. Ad litora torquent per conubia nostra inceptos himenaeos.</a:t>
            </a:r>
          </a:p>
        </p:txBody>
      </p:sp>
      <p:grpSp>
        <p:nvGrpSpPr>
          <p:cNvPr id="34" name="Group 34"/>
          <p:cNvGrpSpPr/>
          <p:nvPr/>
        </p:nvGrpSpPr>
        <p:grpSpPr>
          <a:xfrm>
            <a:off x="1512000" y="10461243"/>
            <a:ext cx="12096000" cy="6759961"/>
            <a:chOff x="0" y="0"/>
            <a:chExt cx="2167467" cy="1211309"/>
          </a:xfrm>
        </p:grpSpPr>
        <p:sp>
          <p:nvSpPr>
            <p:cNvPr id="35" name="Freeform 35"/>
            <p:cNvSpPr/>
            <p:nvPr/>
          </p:nvSpPr>
          <p:spPr>
            <a:xfrm>
              <a:off x="0" y="0"/>
              <a:ext cx="2167467" cy="1211309"/>
            </a:xfrm>
            <a:custGeom>
              <a:avLst/>
              <a:gdLst/>
              <a:ahLst/>
              <a:cxnLst/>
              <a:rect l="l" t="t" r="r" b="b"/>
              <a:pathLst>
                <a:path w="2167467" h="1211309">
                  <a:moveTo>
                    <a:pt x="19201" y="0"/>
                  </a:moveTo>
                  <a:lnTo>
                    <a:pt x="2148266" y="0"/>
                  </a:lnTo>
                  <a:cubicBezTo>
                    <a:pt x="2158870" y="0"/>
                    <a:pt x="2167467" y="8597"/>
                    <a:pt x="2167467" y="19201"/>
                  </a:cubicBezTo>
                  <a:lnTo>
                    <a:pt x="2167467" y="1192107"/>
                  </a:lnTo>
                  <a:cubicBezTo>
                    <a:pt x="2167467" y="1197200"/>
                    <a:pt x="2165444" y="1202084"/>
                    <a:pt x="2161843" y="1205685"/>
                  </a:cubicBezTo>
                  <a:cubicBezTo>
                    <a:pt x="2158242" y="1209286"/>
                    <a:pt x="2153358" y="1211309"/>
                    <a:pt x="2148266" y="1211309"/>
                  </a:cubicBezTo>
                  <a:lnTo>
                    <a:pt x="19201" y="1211309"/>
                  </a:lnTo>
                  <a:cubicBezTo>
                    <a:pt x="14109" y="1211309"/>
                    <a:pt x="9225" y="1209286"/>
                    <a:pt x="5624" y="1205685"/>
                  </a:cubicBezTo>
                  <a:cubicBezTo>
                    <a:pt x="2023" y="1202084"/>
                    <a:pt x="0" y="1197200"/>
                    <a:pt x="0" y="1192107"/>
                  </a:cubicBezTo>
                  <a:lnTo>
                    <a:pt x="0" y="19201"/>
                  </a:lnTo>
                  <a:cubicBezTo>
                    <a:pt x="0" y="14109"/>
                    <a:pt x="2023" y="9225"/>
                    <a:pt x="5624" y="5624"/>
                  </a:cubicBezTo>
                  <a:cubicBezTo>
                    <a:pt x="9225" y="2023"/>
                    <a:pt x="14109" y="0"/>
                    <a:pt x="19201" y="0"/>
                  </a:cubicBezTo>
                  <a:close/>
                </a:path>
              </a:pathLst>
            </a:custGeom>
            <a:solidFill>
              <a:srgbClr val="FFFFFF"/>
            </a:solidFill>
            <a:ln w="23812" cap="rnd">
              <a:solidFill>
                <a:srgbClr val="012135"/>
              </a:solidFill>
              <a:prstDash val="solid"/>
              <a:round/>
            </a:ln>
          </p:spPr>
          <p:txBody>
            <a:bodyPr/>
            <a:lstStyle/>
            <a:p>
              <a:endParaRPr lang="pt-BR"/>
            </a:p>
          </p:txBody>
        </p:sp>
        <p:sp>
          <p:nvSpPr>
            <p:cNvPr id="36" name="TextBox 36"/>
            <p:cNvSpPr txBox="1"/>
            <p:nvPr/>
          </p:nvSpPr>
          <p:spPr>
            <a:xfrm>
              <a:off x="0" y="-66675"/>
              <a:ext cx="2167467" cy="1277984"/>
            </a:xfrm>
            <a:prstGeom prst="rect">
              <a:avLst/>
            </a:prstGeom>
          </p:spPr>
          <p:txBody>
            <a:bodyPr lIns="50800" tIns="50800" rIns="50800" bIns="50800" rtlCol="0" anchor="ctr"/>
            <a:lstStyle/>
            <a:p>
              <a:pPr algn="ctr">
                <a:lnSpc>
                  <a:spcPts val="4601"/>
                </a:lnSpc>
              </a:pPr>
              <a:endParaRPr/>
            </a:p>
          </p:txBody>
        </p:sp>
      </p:grpSp>
      <p:grpSp>
        <p:nvGrpSpPr>
          <p:cNvPr id="37" name="Group 37"/>
          <p:cNvGrpSpPr/>
          <p:nvPr/>
        </p:nvGrpSpPr>
        <p:grpSpPr>
          <a:xfrm>
            <a:off x="5327155" y="10003663"/>
            <a:ext cx="4465691" cy="915159"/>
            <a:chOff x="0" y="0"/>
            <a:chExt cx="800201" cy="163986"/>
          </a:xfrm>
        </p:grpSpPr>
        <p:sp>
          <p:nvSpPr>
            <p:cNvPr id="38" name="Freeform 38"/>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B7975F"/>
            </a:solidFill>
            <a:ln w="19050" cap="rnd">
              <a:solidFill>
                <a:srgbClr val="012135"/>
              </a:solidFill>
              <a:prstDash val="solid"/>
              <a:round/>
            </a:ln>
          </p:spPr>
          <p:txBody>
            <a:bodyPr/>
            <a:lstStyle/>
            <a:p>
              <a:endParaRPr lang="pt-BR"/>
            </a:p>
          </p:txBody>
        </p:sp>
        <p:sp>
          <p:nvSpPr>
            <p:cNvPr id="39" name="TextBox 39"/>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sp>
        <p:nvSpPr>
          <p:cNvPr id="40" name="TextBox 40"/>
          <p:cNvSpPr txBox="1"/>
          <p:nvPr/>
        </p:nvSpPr>
        <p:spPr>
          <a:xfrm>
            <a:off x="5327155" y="10226170"/>
            <a:ext cx="4465691"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RESULTADOS</a:t>
            </a:r>
          </a:p>
        </p:txBody>
      </p:sp>
      <p:sp>
        <p:nvSpPr>
          <p:cNvPr id="41" name="TextBox 41"/>
          <p:cNvSpPr txBox="1"/>
          <p:nvPr/>
        </p:nvSpPr>
        <p:spPr>
          <a:xfrm>
            <a:off x="2051282" y="11147422"/>
            <a:ext cx="11017437" cy="5731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Iaculis massa nisl malesuada lacinia integer nunc posuere. Ut hendrerit semper vel class aptent taciti sociosqu. Ad litora torquent per conubia nostra inceptos himenaeos.</a:t>
            </a:r>
          </a:p>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Iaculis massa nisl malesuada lacinia integer nunc posuere. Ut hendrerit semper vel class aptent taciti sociosqu. Ad litora torquent per conubia nostra inceptos himenaeos. Lorem ipsum dolor sit amet consectetur adipiscing elit. Quisque faucibus ex sapien vitae pellentesque sem placerat. In id cursus mi pretium tellus duis convallis. Tempus leo eu aenean sed diam urna tempor.</a:t>
            </a:r>
          </a:p>
        </p:txBody>
      </p:sp>
      <p:sp>
        <p:nvSpPr>
          <p:cNvPr id="42" name="TextBox 42"/>
          <p:cNvSpPr txBox="1"/>
          <p:nvPr/>
        </p:nvSpPr>
        <p:spPr>
          <a:xfrm>
            <a:off x="2070580" y="7651922"/>
            <a:ext cx="11017437" cy="1540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p:txBody>
      </p:sp>
      <p:sp>
        <p:nvSpPr>
          <p:cNvPr id="43" name="Freeform 43"/>
          <p:cNvSpPr/>
          <p:nvPr/>
        </p:nvSpPr>
        <p:spPr>
          <a:xfrm>
            <a:off x="13826207" y="162000"/>
            <a:ext cx="1060190" cy="797061"/>
          </a:xfrm>
          <a:custGeom>
            <a:avLst/>
            <a:gdLst/>
            <a:ahLst/>
            <a:cxnLst/>
            <a:rect l="l" t="t" r="r" b="b"/>
            <a:pathLst>
              <a:path w="1060190" h="797061">
                <a:moveTo>
                  <a:pt x="0" y="0"/>
                </a:moveTo>
                <a:lnTo>
                  <a:pt x="1060191" y="0"/>
                </a:lnTo>
                <a:lnTo>
                  <a:pt x="1060191" y="797061"/>
                </a:lnTo>
                <a:lnTo>
                  <a:pt x="0" y="797061"/>
                </a:lnTo>
                <a:lnTo>
                  <a:pt x="0" y="0"/>
                </a:lnTo>
                <a:close/>
              </a:path>
            </a:pathLst>
          </a:custGeom>
          <a:blipFill>
            <a:blip r:embed="rId6"/>
            <a:stretch>
              <a:fillRect l="-10430" t="-26763" r="-8811" b="-31844"/>
            </a:stretch>
          </a:blipFill>
        </p:spPr>
        <p:txBody>
          <a:bodyPr/>
          <a:lstStyle/>
          <a:p>
            <a:endParaRPr lang="pt-BR"/>
          </a:p>
        </p:txBody>
      </p:sp>
      <p:grpSp>
        <p:nvGrpSpPr>
          <p:cNvPr id="44" name="Group 44"/>
          <p:cNvGrpSpPr/>
          <p:nvPr/>
        </p:nvGrpSpPr>
        <p:grpSpPr>
          <a:xfrm>
            <a:off x="212536" y="144000"/>
            <a:ext cx="978414" cy="948184"/>
            <a:chOff x="0" y="0"/>
            <a:chExt cx="1304552" cy="1264246"/>
          </a:xfrm>
        </p:grpSpPr>
        <p:sp>
          <p:nvSpPr>
            <p:cNvPr id="45" name="Freeform 45"/>
            <p:cNvSpPr/>
            <p:nvPr/>
          </p:nvSpPr>
          <p:spPr>
            <a:xfrm>
              <a:off x="663303" y="248292"/>
              <a:ext cx="641249" cy="953257"/>
            </a:xfrm>
            <a:custGeom>
              <a:avLst/>
              <a:gdLst/>
              <a:ahLst/>
              <a:cxnLst/>
              <a:rect l="l" t="t" r="r" b="b"/>
              <a:pathLst>
                <a:path w="641249" h="953257">
                  <a:moveTo>
                    <a:pt x="0" y="0"/>
                  </a:moveTo>
                  <a:lnTo>
                    <a:pt x="641249" y="0"/>
                  </a:lnTo>
                  <a:lnTo>
                    <a:pt x="641249" y="953256"/>
                  </a:lnTo>
                  <a:lnTo>
                    <a:pt x="0" y="953256"/>
                  </a:lnTo>
                  <a:lnTo>
                    <a:pt x="0" y="0"/>
                  </a:lnTo>
                  <a:close/>
                </a:path>
              </a:pathLst>
            </a:custGeom>
            <a:blipFill>
              <a:blip r:embed="rId7"/>
              <a:stretch>
                <a:fillRect l="-159722" t="-30926" r="-63539" b="-86528"/>
              </a:stretch>
            </a:blipFill>
          </p:spPr>
          <p:txBody>
            <a:bodyPr/>
            <a:lstStyle/>
            <a:p>
              <a:endParaRPr lang="pt-BR"/>
            </a:p>
          </p:txBody>
        </p:sp>
        <p:sp>
          <p:nvSpPr>
            <p:cNvPr id="46" name="Freeform 46"/>
            <p:cNvSpPr/>
            <p:nvPr/>
          </p:nvSpPr>
          <p:spPr>
            <a:xfrm>
              <a:off x="0" y="0"/>
              <a:ext cx="1081655" cy="1264246"/>
            </a:xfrm>
            <a:custGeom>
              <a:avLst/>
              <a:gdLst/>
              <a:ahLst/>
              <a:cxnLst/>
              <a:rect l="l" t="t" r="r" b="b"/>
              <a:pathLst>
                <a:path w="1081655" h="1264246">
                  <a:moveTo>
                    <a:pt x="0" y="0"/>
                  </a:moveTo>
                  <a:lnTo>
                    <a:pt x="1081655" y="0"/>
                  </a:lnTo>
                  <a:lnTo>
                    <a:pt x="1081655" y="1264246"/>
                  </a:lnTo>
                  <a:lnTo>
                    <a:pt x="0" y="1264246"/>
                  </a:lnTo>
                  <a:lnTo>
                    <a:pt x="0" y="0"/>
                  </a:lnTo>
                  <a:close/>
                </a:path>
              </a:pathLst>
            </a:custGeom>
            <a:blipFill>
              <a:blip r:embed="rId8"/>
              <a:stretch>
                <a:fillRect l="-20749" r="-92063" b="-21308"/>
              </a:stretch>
            </a:blipFill>
          </p:spPr>
          <p:txBody>
            <a:bodyPr/>
            <a:lstStyle/>
            <a:p>
              <a:endParaRPr lang="pt-B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EFFFA"/>
        </a:solidFill>
        <a:effectLst/>
      </p:bgPr>
    </p:bg>
    <p:spTree>
      <p:nvGrpSpPr>
        <p:cNvPr id="1" name=""/>
        <p:cNvGrpSpPr/>
        <p:nvPr/>
      </p:nvGrpSpPr>
      <p:grpSpPr>
        <a:xfrm>
          <a:off x="0" y="0"/>
          <a:ext cx="0" cy="0"/>
          <a:chOff x="0" y="0"/>
          <a:chExt cx="0" cy="0"/>
        </a:xfrm>
      </p:grpSpPr>
      <p:grpSp>
        <p:nvGrpSpPr>
          <p:cNvPr id="55" name="Group 2">
            <a:extLst>
              <a:ext uri="{FF2B5EF4-FFF2-40B4-BE49-F238E27FC236}">
                <a16:creationId xmlns:a16="http://schemas.microsoft.com/office/drawing/2014/main" id="{69E1CC94-FF11-0859-BC83-544F52F7CB7F}"/>
              </a:ext>
            </a:extLst>
          </p:cNvPr>
          <p:cNvGrpSpPr/>
          <p:nvPr/>
        </p:nvGrpSpPr>
        <p:grpSpPr>
          <a:xfrm>
            <a:off x="0" y="-23705"/>
            <a:ext cx="15113000" cy="2650404"/>
            <a:chOff x="0" y="0"/>
            <a:chExt cx="2934601" cy="549936"/>
          </a:xfrm>
        </p:grpSpPr>
        <p:sp>
          <p:nvSpPr>
            <p:cNvPr id="56" name="Freeform 3">
              <a:extLst>
                <a:ext uri="{FF2B5EF4-FFF2-40B4-BE49-F238E27FC236}">
                  <a16:creationId xmlns:a16="http://schemas.microsoft.com/office/drawing/2014/main" id="{F63AEE0D-DA0E-B251-B15A-A9F6BF0B4232}"/>
                </a:ext>
              </a:extLst>
            </p:cNvPr>
            <p:cNvSpPr/>
            <p:nvPr/>
          </p:nvSpPr>
          <p:spPr>
            <a:xfrm>
              <a:off x="0" y="0"/>
              <a:ext cx="2934601" cy="549936"/>
            </a:xfrm>
            <a:custGeom>
              <a:avLst/>
              <a:gdLst/>
              <a:ahLst/>
              <a:cxnLst/>
              <a:rect l="l" t="t" r="r" b="b"/>
              <a:pathLst>
                <a:path w="2934601" h="549936">
                  <a:moveTo>
                    <a:pt x="0" y="0"/>
                  </a:moveTo>
                  <a:lnTo>
                    <a:pt x="2934601" y="0"/>
                  </a:lnTo>
                  <a:lnTo>
                    <a:pt x="2934601" y="549936"/>
                  </a:lnTo>
                  <a:lnTo>
                    <a:pt x="0" y="549936"/>
                  </a:lnTo>
                  <a:close/>
                </a:path>
              </a:pathLst>
            </a:custGeom>
            <a:solidFill>
              <a:srgbClr val="012135"/>
            </a:solidFill>
          </p:spPr>
          <p:txBody>
            <a:bodyPr/>
            <a:lstStyle/>
            <a:p>
              <a:endParaRPr lang="pt-BR"/>
            </a:p>
          </p:txBody>
        </p:sp>
        <p:sp>
          <p:nvSpPr>
            <p:cNvPr id="57" name="TextBox 4">
              <a:extLst>
                <a:ext uri="{FF2B5EF4-FFF2-40B4-BE49-F238E27FC236}">
                  <a16:creationId xmlns:a16="http://schemas.microsoft.com/office/drawing/2014/main" id="{0CD8919F-94D6-3F51-916C-1E1B3088D7A6}"/>
                </a:ext>
              </a:extLst>
            </p:cNvPr>
            <p:cNvSpPr txBox="1"/>
            <p:nvPr/>
          </p:nvSpPr>
          <p:spPr>
            <a:xfrm>
              <a:off x="0" y="-66675"/>
              <a:ext cx="2934601" cy="616611"/>
            </a:xfrm>
            <a:prstGeom prst="rect">
              <a:avLst/>
            </a:prstGeom>
          </p:spPr>
          <p:txBody>
            <a:bodyPr lIns="50800" tIns="50800" rIns="50800" bIns="50800" rtlCol="0" anchor="ctr"/>
            <a:lstStyle/>
            <a:p>
              <a:pPr algn="ctr">
                <a:lnSpc>
                  <a:spcPts val="4601"/>
                </a:lnSpc>
              </a:pPr>
              <a:endParaRPr/>
            </a:p>
          </p:txBody>
        </p:sp>
      </p:grpSp>
      <p:grpSp>
        <p:nvGrpSpPr>
          <p:cNvPr id="58" name="Agrupar 57">
            <a:extLst>
              <a:ext uri="{FF2B5EF4-FFF2-40B4-BE49-F238E27FC236}">
                <a16:creationId xmlns:a16="http://schemas.microsoft.com/office/drawing/2014/main" id="{EEEEC985-BFBD-CAC6-60A0-7D131645D2C2}"/>
              </a:ext>
            </a:extLst>
          </p:cNvPr>
          <p:cNvGrpSpPr/>
          <p:nvPr/>
        </p:nvGrpSpPr>
        <p:grpSpPr>
          <a:xfrm>
            <a:off x="-6149" y="15877803"/>
            <a:ext cx="15122224" cy="5496297"/>
            <a:chOff x="-6149" y="15877803"/>
            <a:chExt cx="15122224" cy="5496297"/>
          </a:xfrm>
        </p:grpSpPr>
        <p:sp>
          <p:nvSpPr>
            <p:cNvPr id="59" name="Freeform 5">
              <a:extLst>
                <a:ext uri="{FF2B5EF4-FFF2-40B4-BE49-F238E27FC236}">
                  <a16:creationId xmlns:a16="http://schemas.microsoft.com/office/drawing/2014/main" id="{77EE2CE4-E497-E78C-FE77-093C21145D24}"/>
                </a:ext>
              </a:extLst>
            </p:cNvPr>
            <p:cNvSpPr/>
            <p:nvPr/>
          </p:nvSpPr>
          <p:spPr>
            <a:xfrm>
              <a:off x="3075" y="15877803"/>
              <a:ext cx="15113000" cy="5496297"/>
            </a:xfrm>
            <a:custGeom>
              <a:avLst/>
              <a:gdLst/>
              <a:ahLst/>
              <a:cxnLst/>
              <a:rect l="l" t="t" r="r" b="b"/>
              <a:pathLst>
                <a:path w="16080254" h="7376816">
                  <a:moveTo>
                    <a:pt x="0" y="0"/>
                  </a:moveTo>
                  <a:lnTo>
                    <a:pt x="16080253" y="0"/>
                  </a:lnTo>
                  <a:lnTo>
                    <a:pt x="16080253" y="7376817"/>
                  </a:lnTo>
                  <a:lnTo>
                    <a:pt x="0" y="7376817"/>
                  </a:lnTo>
                  <a:lnTo>
                    <a:pt x="0" y="0"/>
                  </a:lnTo>
                  <a:close/>
                </a:path>
              </a:pathLst>
            </a:custGeom>
            <a:blipFill>
              <a:blip r:embed="rId2">
                <a:extLst>
                  <a:ext uri="{96DAC541-7B7A-43D3-8B79-37D633B846F1}">
                    <asvg:svgBlip xmlns:asvg="http://schemas.microsoft.com/office/drawing/2016/SVG/main" r:embed="rId3"/>
                  </a:ext>
                </a:extLst>
              </a:blip>
              <a:stretch>
                <a:fillRect b="-22991"/>
              </a:stretch>
            </a:blipFill>
          </p:spPr>
          <p:txBody>
            <a:bodyPr/>
            <a:lstStyle/>
            <a:p>
              <a:endParaRPr lang="pt-BR"/>
            </a:p>
          </p:txBody>
        </p:sp>
        <p:sp>
          <p:nvSpPr>
            <p:cNvPr id="60" name="Freeform 6">
              <a:extLst>
                <a:ext uri="{FF2B5EF4-FFF2-40B4-BE49-F238E27FC236}">
                  <a16:creationId xmlns:a16="http://schemas.microsoft.com/office/drawing/2014/main" id="{D44136B2-49DA-4A05-64C4-290D9801FEAE}"/>
                </a:ext>
              </a:extLst>
            </p:cNvPr>
            <p:cNvSpPr/>
            <p:nvPr/>
          </p:nvSpPr>
          <p:spPr>
            <a:xfrm>
              <a:off x="-6149" y="15877803"/>
              <a:ext cx="15119149" cy="5496297"/>
            </a:xfrm>
            <a:custGeom>
              <a:avLst/>
              <a:gdLst/>
              <a:ahLst/>
              <a:cxnLst/>
              <a:rect l="l" t="t" r="r" b="b"/>
              <a:pathLst>
                <a:path w="16080254" h="7376816">
                  <a:moveTo>
                    <a:pt x="0" y="0"/>
                  </a:moveTo>
                  <a:lnTo>
                    <a:pt x="16080253" y="0"/>
                  </a:lnTo>
                  <a:lnTo>
                    <a:pt x="16080253" y="7376817"/>
                  </a:lnTo>
                  <a:lnTo>
                    <a:pt x="0" y="7376817"/>
                  </a:lnTo>
                  <a:lnTo>
                    <a:pt x="0" y="0"/>
                  </a:lnTo>
                  <a:close/>
                </a:path>
              </a:pathLst>
            </a:custGeom>
            <a:blipFill>
              <a:blip r:embed="rId4">
                <a:alphaModFix amt="94000"/>
                <a:extLst>
                  <a:ext uri="{96DAC541-7B7A-43D3-8B79-37D633B846F1}">
                    <asvg:svgBlip xmlns:asvg="http://schemas.microsoft.com/office/drawing/2016/SVG/main" r:embed="rId5"/>
                  </a:ext>
                </a:extLst>
              </a:blip>
              <a:stretch>
                <a:fillRect b="-22991"/>
              </a:stretch>
            </a:blipFill>
          </p:spPr>
          <p:txBody>
            <a:bodyPr/>
            <a:lstStyle/>
            <a:p>
              <a:endParaRPr lang="pt-BR" dirty="0"/>
            </a:p>
          </p:txBody>
        </p:sp>
      </p:grpSp>
      <p:grpSp>
        <p:nvGrpSpPr>
          <p:cNvPr id="5" name="Group 5"/>
          <p:cNvGrpSpPr/>
          <p:nvPr/>
        </p:nvGrpSpPr>
        <p:grpSpPr>
          <a:xfrm>
            <a:off x="1512000" y="10630593"/>
            <a:ext cx="6650201" cy="4923863"/>
            <a:chOff x="0" y="0"/>
            <a:chExt cx="1191641" cy="882301"/>
          </a:xfrm>
        </p:grpSpPr>
        <p:sp>
          <p:nvSpPr>
            <p:cNvPr id="6" name="Freeform 6"/>
            <p:cNvSpPr/>
            <p:nvPr/>
          </p:nvSpPr>
          <p:spPr>
            <a:xfrm>
              <a:off x="0" y="0"/>
              <a:ext cx="1191641" cy="882301"/>
            </a:xfrm>
            <a:custGeom>
              <a:avLst/>
              <a:gdLst/>
              <a:ahLst/>
              <a:cxnLst/>
              <a:rect l="l" t="t" r="r" b="b"/>
              <a:pathLst>
                <a:path w="1191641" h="882301">
                  <a:moveTo>
                    <a:pt x="64029" y="0"/>
                  </a:moveTo>
                  <a:lnTo>
                    <a:pt x="1127612" y="0"/>
                  </a:lnTo>
                  <a:cubicBezTo>
                    <a:pt x="1144594" y="0"/>
                    <a:pt x="1160880" y="6746"/>
                    <a:pt x="1172887" y="18754"/>
                  </a:cubicBezTo>
                  <a:cubicBezTo>
                    <a:pt x="1184895" y="30761"/>
                    <a:pt x="1191641" y="47047"/>
                    <a:pt x="1191641" y="64029"/>
                  </a:cubicBezTo>
                  <a:lnTo>
                    <a:pt x="1191641" y="818272"/>
                  </a:lnTo>
                  <a:cubicBezTo>
                    <a:pt x="1191641" y="835253"/>
                    <a:pt x="1184895" y="851539"/>
                    <a:pt x="1172887" y="863547"/>
                  </a:cubicBezTo>
                  <a:cubicBezTo>
                    <a:pt x="1160880" y="875555"/>
                    <a:pt x="1144594" y="882301"/>
                    <a:pt x="1127612" y="882301"/>
                  </a:cubicBezTo>
                  <a:lnTo>
                    <a:pt x="64029" y="882301"/>
                  </a:lnTo>
                  <a:cubicBezTo>
                    <a:pt x="47047" y="882301"/>
                    <a:pt x="30761" y="875555"/>
                    <a:pt x="18754" y="863547"/>
                  </a:cubicBezTo>
                  <a:cubicBezTo>
                    <a:pt x="6746" y="851539"/>
                    <a:pt x="0" y="835253"/>
                    <a:pt x="0" y="818272"/>
                  </a:cubicBezTo>
                  <a:lnTo>
                    <a:pt x="0" y="64029"/>
                  </a:lnTo>
                  <a:cubicBezTo>
                    <a:pt x="0" y="47047"/>
                    <a:pt x="6746" y="30761"/>
                    <a:pt x="18754" y="18754"/>
                  </a:cubicBezTo>
                  <a:cubicBezTo>
                    <a:pt x="30761" y="6746"/>
                    <a:pt x="47047" y="0"/>
                    <a:pt x="64029" y="0"/>
                  </a:cubicBezTo>
                  <a:close/>
                </a:path>
              </a:pathLst>
            </a:custGeom>
            <a:solidFill>
              <a:srgbClr val="FFFFFF"/>
            </a:solidFill>
            <a:ln w="23812" cap="rnd">
              <a:solidFill>
                <a:srgbClr val="012135"/>
              </a:solidFill>
              <a:prstDash val="solid"/>
              <a:round/>
            </a:ln>
          </p:spPr>
          <p:txBody>
            <a:bodyPr/>
            <a:lstStyle/>
            <a:p>
              <a:endParaRPr lang="pt-BR"/>
            </a:p>
          </p:txBody>
        </p:sp>
        <p:sp>
          <p:nvSpPr>
            <p:cNvPr id="7" name="TextBox 7"/>
            <p:cNvSpPr txBox="1"/>
            <p:nvPr/>
          </p:nvSpPr>
          <p:spPr>
            <a:xfrm>
              <a:off x="0" y="-66675"/>
              <a:ext cx="1191641" cy="948976"/>
            </a:xfrm>
            <a:prstGeom prst="rect">
              <a:avLst/>
            </a:prstGeom>
          </p:spPr>
          <p:txBody>
            <a:bodyPr lIns="50800" tIns="50800" rIns="50800" bIns="50800" rtlCol="0" anchor="ctr"/>
            <a:lstStyle/>
            <a:p>
              <a:pPr algn="ctr">
                <a:lnSpc>
                  <a:spcPts val="4601"/>
                </a:lnSpc>
              </a:pPr>
              <a:endParaRPr/>
            </a:p>
          </p:txBody>
        </p:sp>
      </p:grpSp>
      <p:grpSp>
        <p:nvGrpSpPr>
          <p:cNvPr id="8" name="Group 8"/>
          <p:cNvGrpSpPr/>
          <p:nvPr/>
        </p:nvGrpSpPr>
        <p:grpSpPr>
          <a:xfrm>
            <a:off x="8373784" y="10630593"/>
            <a:ext cx="5234216" cy="4923863"/>
            <a:chOff x="0" y="0"/>
            <a:chExt cx="937912" cy="882301"/>
          </a:xfrm>
        </p:grpSpPr>
        <p:sp>
          <p:nvSpPr>
            <p:cNvPr id="9" name="Freeform 9"/>
            <p:cNvSpPr/>
            <p:nvPr/>
          </p:nvSpPr>
          <p:spPr>
            <a:xfrm>
              <a:off x="0" y="0"/>
              <a:ext cx="937912" cy="882301"/>
            </a:xfrm>
            <a:custGeom>
              <a:avLst/>
              <a:gdLst/>
              <a:ahLst/>
              <a:cxnLst/>
              <a:rect l="l" t="t" r="r" b="b"/>
              <a:pathLst>
                <a:path w="937912" h="882301">
                  <a:moveTo>
                    <a:pt x="81350" y="0"/>
                  </a:moveTo>
                  <a:lnTo>
                    <a:pt x="856562" y="0"/>
                  </a:lnTo>
                  <a:cubicBezTo>
                    <a:pt x="878137" y="0"/>
                    <a:pt x="898829" y="8571"/>
                    <a:pt x="914085" y="23827"/>
                  </a:cubicBezTo>
                  <a:cubicBezTo>
                    <a:pt x="929342" y="39083"/>
                    <a:pt x="937912" y="59775"/>
                    <a:pt x="937912" y="81350"/>
                  </a:cubicBezTo>
                  <a:lnTo>
                    <a:pt x="937912" y="800950"/>
                  </a:lnTo>
                  <a:cubicBezTo>
                    <a:pt x="937912" y="845879"/>
                    <a:pt x="901491" y="882301"/>
                    <a:pt x="856562" y="882301"/>
                  </a:cubicBezTo>
                  <a:lnTo>
                    <a:pt x="81350" y="882301"/>
                  </a:lnTo>
                  <a:cubicBezTo>
                    <a:pt x="36422" y="882301"/>
                    <a:pt x="0" y="845879"/>
                    <a:pt x="0" y="800950"/>
                  </a:cubicBezTo>
                  <a:lnTo>
                    <a:pt x="0" y="81350"/>
                  </a:lnTo>
                  <a:cubicBezTo>
                    <a:pt x="0" y="36422"/>
                    <a:pt x="36422" y="0"/>
                    <a:pt x="81350" y="0"/>
                  </a:cubicBezTo>
                  <a:close/>
                </a:path>
              </a:pathLst>
            </a:custGeom>
            <a:solidFill>
              <a:srgbClr val="FFFFFF"/>
            </a:solidFill>
            <a:ln w="23812" cap="rnd">
              <a:solidFill>
                <a:srgbClr val="012135"/>
              </a:solidFill>
              <a:prstDash val="solid"/>
              <a:round/>
            </a:ln>
          </p:spPr>
          <p:txBody>
            <a:bodyPr/>
            <a:lstStyle/>
            <a:p>
              <a:endParaRPr lang="pt-BR"/>
            </a:p>
          </p:txBody>
        </p:sp>
        <p:sp>
          <p:nvSpPr>
            <p:cNvPr id="10" name="TextBox 10"/>
            <p:cNvSpPr txBox="1"/>
            <p:nvPr/>
          </p:nvSpPr>
          <p:spPr>
            <a:xfrm>
              <a:off x="0" y="-66675"/>
              <a:ext cx="937912" cy="948976"/>
            </a:xfrm>
            <a:prstGeom prst="rect">
              <a:avLst/>
            </a:prstGeom>
          </p:spPr>
          <p:txBody>
            <a:bodyPr lIns="50800" tIns="50800" rIns="50800" bIns="50800" rtlCol="0" anchor="ctr"/>
            <a:lstStyle/>
            <a:p>
              <a:pPr algn="ctr">
                <a:lnSpc>
                  <a:spcPts val="4601"/>
                </a:lnSpc>
              </a:pPr>
              <a:endParaRPr/>
            </a:p>
          </p:txBody>
        </p:sp>
      </p:grpSp>
      <p:grpSp>
        <p:nvGrpSpPr>
          <p:cNvPr id="13" name="Group 13"/>
          <p:cNvGrpSpPr/>
          <p:nvPr/>
        </p:nvGrpSpPr>
        <p:grpSpPr>
          <a:xfrm>
            <a:off x="1512000" y="15830681"/>
            <a:ext cx="12096000" cy="5150596"/>
            <a:chOff x="0" y="0"/>
            <a:chExt cx="2167467" cy="922929"/>
          </a:xfrm>
        </p:grpSpPr>
        <p:sp>
          <p:nvSpPr>
            <p:cNvPr id="14" name="Freeform 14"/>
            <p:cNvSpPr/>
            <p:nvPr/>
          </p:nvSpPr>
          <p:spPr>
            <a:xfrm>
              <a:off x="0" y="0"/>
              <a:ext cx="2167467" cy="922929"/>
            </a:xfrm>
            <a:custGeom>
              <a:avLst/>
              <a:gdLst/>
              <a:ahLst/>
              <a:cxnLst/>
              <a:rect l="l" t="t" r="r" b="b"/>
              <a:pathLst>
                <a:path w="2167467" h="922929">
                  <a:moveTo>
                    <a:pt x="35202" y="0"/>
                  </a:moveTo>
                  <a:lnTo>
                    <a:pt x="2132265" y="0"/>
                  </a:lnTo>
                  <a:cubicBezTo>
                    <a:pt x="2151706" y="0"/>
                    <a:pt x="2167467" y="15761"/>
                    <a:pt x="2167467" y="35202"/>
                  </a:cubicBezTo>
                  <a:lnTo>
                    <a:pt x="2167467" y="887726"/>
                  </a:lnTo>
                  <a:cubicBezTo>
                    <a:pt x="2167467" y="907168"/>
                    <a:pt x="2151706" y="922929"/>
                    <a:pt x="2132265" y="922929"/>
                  </a:cubicBezTo>
                  <a:lnTo>
                    <a:pt x="35202" y="922929"/>
                  </a:lnTo>
                  <a:cubicBezTo>
                    <a:pt x="15761" y="922929"/>
                    <a:pt x="0" y="907168"/>
                    <a:pt x="0" y="887726"/>
                  </a:cubicBezTo>
                  <a:lnTo>
                    <a:pt x="0" y="35202"/>
                  </a:lnTo>
                  <a:cubicBezTo>
                    <a:pt x="0" y="15761"/>
                    <a:pt x="15761" y="0"/>
                    <a:pt x="35202" y="0"/>
                  </a:cubicBezTo>
                  <a:close/>
                </a:path>
              </a:pathLst>
            </a:custGeom>
            <a:solidFill>
              <a:srgbClr val="FFFFFF"/>
            </a:solidFill>
            <a:ln w="23812" cap="rnd">
              <a:solidFill>
                <a:srgbClr val="012135"/>
              </a:solidFill>
              <a:prstDash val="solid"/>
              <a:round/>
            </a:ln>
          </p:spPr>
          <p:txBody>
            <a:bodyPr/>
            <a:lstStyle/>
            <a:p>
              <a:endParaRPr lang="pt-BR"/>
            </a:p>
          </p:txBody>
        </p:sp>
        <p:sp>
          <p:nvSpPr>
            <p:cNvPr id="15" name="TextBox 15"/>
            <p:cNvSpPr txBox="1"/>
            <p:nvPr/>
          </p:nvSpPr>
          <p:spPr>
            <a:xfrm>
              <a:off x="0" y="-66675"/>
              <a:ext cx="2167467" cy="989604"/>
            </a:xfrm>
            <a:prstGeom prst="rect">
              <a:avLst/>
            </a:prstGeom>
          </p:spPr>
          <p:txBody>
            <a:bodyPr lIns="50800" tIns="50800" rIns="50800" bIns="50800" rtlCol="0" anchor="ctr"/>
            <a:lstStyle/>
            <a:p>
              <a:pPr algn="ctr">
                <a:lnSpc>
                  <a:spcPts val="4601"/>
                </a:lnSpc>
              </a:pPr>
              <a:endParaRPr/>
            </a:p>
          </p:txBody>
        </p:sp>
      </p:grpSp>
      <p:grpSp>
        <p:nvGrpSpPr>
          <p:cNvPr id="16" name="Group 16"/>
          <p:cNvGrpSpPr/>
          <p:nvPr/>
        </p:nvGrpSpPr>
        <p:grpSpPr>
          <a:xfrm>
            <a:off x="8828031" y="10173013"/>
            <a:ext cx="4325722" cy="915159"/>
            <a:chOff x="0" y="0"/>
            <a:chExt cx="775121" cy="163986"/>
          </a:xfrm>
        </p:grpSpPr>
        <p:sp>
          <p:nvSpPr>
            <p:cNvPr id="17" name="Freeform 17"/>
            <p:cNvSpPr/>
            <p:nvPr/>
          </p:nvSpPr>
          <p:spPr>
            <a:xfrm>
              <a:off x="0" y="0"/>
              <a:ext cx="775121" cy="163986"/>
            </a:xfrm>
            <a:custGeom>
              <a:avLst/>
              <a:gdLst/>
              <a:ahLst/>
              <a:cxnLst/>
              <a:rect l="l" t="t" r="r" b="b"/>
              <a:pathLst>
                <a:path w="775121" h="163986">
                  <a:moveTo>
                    <a:pt x="48323" y="0"/>
                  </a:moveTo>
                  <a:lnTo>
                    <a:pt x="726798" y="0"/>
                  </a:lnTo>
                  <a:cubicBezTo>
                    <a:pt x="739614" y="0"/>
                    <a:pt x="751905" y="5091"/>
                    <a:pt x="760967" y="14153"/>
                  </a:cubicBezTo>
                  <a:cubicBezTo>
                    <a:pt x="770029" y="23216"/>
                    <a:pt x="775121" y="35507"/>
                    <a:pt x="775121" y="48323"/>
                  </a:cubicBezTo>
                  <a:lnTo>
                    <a:pt x="775121" y="115663"/>
                  </a:lnTo>
                  <a:cubicBezTo>
                    <a:pt x="775121" y="128479"/>
                    <a:pt x="770029" y="140770"/>
                    <a:pt x="760967" y="149833"/>
                  </a:cubicBezTo>
                  <a:cubicBezTo>
                    <a:pt x="751905" y="158895"/>
                    <a:pt x="739614" y="163986"/>
                    <a:pt x="726798" y="163986"/>
                  </a:cubicBezTo>
                  <a:lnTo>
                    <a:pt x="48323" y="163986"/>
                  </a:lnTo>
                  <a:cubicBezTo>
                    <a:pt x="35507" y="163986"/>
                    <a:pt x="23216" y="158895"/>
                    <a:pt x="14153" y="149833"/>
                  </a:cubicBezTo>
                  <a:cubicBezTo>
                    <a:pt x="5091" y="140770"/>
                    <a:pt x="0" y="128479"/>
                    <a:pt x="0" y="115663"/>
                  </a:cubicBezTo>
                  <a:lnTo>
                    <a:pt x="0" y="48323"/>
                  </a:lnTo>
                  <a:cubicBezTo>
                    <a:pt x="0" y="35507"/>
                    <a:pt x="5091" y="23216"/>
                    <a:pt x="14153" y="14153"/>
                  </a:cubicBezTo>
                  <a:cubicBezTo>
                    <a:pt x="23216" y="5091"/>
                    <a:pt x="35507" y="0"/>
                    <a:pt x="48323" y="0"/>
                  </a:cubicBezTo>
                  <a:close/>
                </a:path>
              </a:pathLst>
            </a:custGeom>
            <a:solidFill>
              <a:srgbClr val="B7975F"/>
            </a:solidFill>
            <a:ln w="19050" cap="rnd">
              <a:solidFill>
                <a:srgbClr val="012135"/>
              </a:solidFill>
              <a:prstDash val="solid"/>
              <a:round/>
            </a:ln>
          </p:spPr>
          <p:txBody>
            <a:bodyPr/>
            <a:lstStyle/>
            <a:p>
              <a:endParaRPr lang="pt-BR"/>
            </a:p>
          </p:txBody>
        </p:sp>
        <p:sp>
          <p:nvSpPr>
            <p:cNvPr id="18" name="TextBox 18"/>
            <p:cNvSpPr txBox="1"/>
            <p:nvPr/>
          </p:nvSpPr>
          <p:spPr>
            <a:xfrm>
              <a:off x="0" y="-66675"/>
              <a:ext cx="775121" cy="230661"/>
            </a:xfrm>
            <a:prstGeom prst="rect">
              <a:avLst/>
            </a:prstGeom>
          </p:spPr>
          <p:txBody>
            <a:bodyPr lIns="50800" tIns="50800" rIns="50800" bIns="50800" rtlCol="0" anchor="ctr"/>
            <a:lstStyle/>
            <a:p>
              <a:pPr algn="ctr">
                <a:lnSpc>
                  <a:spcPts val="4601"/>
                </a:lnSpc>
              </a:pPr>
              <a:endParaRPr/>
            </a:p>
          </p:txBody>
        </p:sp>
      </p:grpSp>
      <p:grpSp>
        <p:nvGrpSpPr>
          <p:cNvPr id="19" name="Group 19"/>
          <p:cNvGrpSpPr/>
          <p:nvPr/>
        </p:nvGrpSpPr>
        <p:grpSpPr>
          <a:xfrm>
            <a:off x="2674240" y="10173013"/>
            <a:ext cx="4325722" cy="915159"/>
            <a:chOff x="0" y="0"/>
            <a:chExt cx="775121" cy="163986"/>
          </a:xfrm>
        </p:grpSpPr>
        <p:sp>
          <p:nvSpPr>
            <p:cNvPr id="20" name="Freeform 20"/>
            <p:cNvSpPr/>
            <p:nvPr/>
          </p:nvSpPr>
          <p:spPr>
            <a:xfrm>
              <a:off x="0" y="0"/>
              <a:ext cx="775121" cy="163986"/>
            </a:xfrm>
            <a:custGeom>
              <a:avLst/>
              <a:gdLst/>
              <a:ahLst/>
              <a:cxnLst/>
              <a:rect l="l" t="t" r="r" b="b"/>
              <a:pathLst>
                <a:path w="775121" h="163986">
                  <a:moveTo>
                    <a:pt x="48323" y="0"/>
                  </a:moveTo>
                  <a:lnTo>
                    <a:pt x="726798" y="0"/>
                  </a:lnTo>
                  <a:cubicBezTo>
                    <a:pt x="739614" y="0"/>
                    <a:pt x="751905" y="5091"/>
                    <a:pt x="760967" y="14153"/>
                  </a:cubicBezTo>
                  <a:cubicBezTo>
                    <a:pt x="770029" y="23216"/>
                    <a:pt x="775121" y="35507"/>
                    <a:pt x="775121" y="48323"/>
                  </a:cubicBezTo>
                  <a:lnTo>
                    <a:pt x="775121" y="115663"/>
                  </a:lnTo>
                  <a:cubicBezTo>
                    <a:pt x="775121" y="128479"/>
                    <a:pt x="770029" y="140770"/>
                    <a:pt x="760967" y="149833"/>
                  </a:cubicBezTo>
                  <a:cubicBezTo>
                    <a:pt x="751905" y="158895"/>
                    <a:pt x="739614" y="163986"/>
                    <a:pt x="726798" y="163986"/>
                  </a:cubicBezTo>
                  <a:lnTo>
                    <a:pt x="48323" y="163986"/>
                  </a:lnTo>
                  <a:cubicBezTo>
                    <a:pt x="35507" y="163986"/>
                    <a:pt x="23216" y="158895"/>
                    <a:pt x="14153" y="149833"/>
                  </a:cubicBezTo>
                  <a:cubicBezTo>
                    <a:pt x="5091" y="140770"/>
                    <a:pt x="0" y="128479"/>
                    <a:pt x="0" y="115663"/>
                  </a:cubicBezTo>
                  <a:lnTo>
                    <a:pt x="0" y="48323"/>
                  </a:lnTo>
                  <a:cubicBezTo>
                    <a:pt x="0" y="35507"/>
                    <a:pt x="5091" y="23216"/>
                    <a:pt x="14153" y="14153"/>
                  </a:cubicBezTo>
                  <a:cubicBezTo>
                    <a:pt x="23216" y="5091"/>
                    <a:pt x="35507" y="0"/>
                    <a:pt x="48323" y="0"/>
                  </a:cubicBezTo>
                  <a:close/>
                </a:path>
              </a:pathLst>
            </a:custGeom>
            <a:solidFill>
              <a:srgbClr val="B7975F"/>
            </a:solidFill>
            <a:ln w="19050" cap="rnd">
              <a:solidFill>
                <a:srgbClr val="012135"/>
              </a:solidFill>
              <a:prstDash val="solid"/>
              <a:round/>
            </a:ln>
          </p:spPr>
          <p:txBody>
            <a:bodyPr/>
            <a:lstStyle/>
            <a:p>
              <a:endParaRPr lang="pt-BR"/>
            </a:p>
          </p:txBody>
        </p:sp>
        <p:sp>
          <p:nvSpPr>
            <p:cNvPr id="21" name="TextBox 21"/>
            <p:cNvSpPr txBox="1"/>
            <p:nvPr/>
          </p:nvSpPr>
          <p:spPr>
            <a:xfrm>
              <a:off x="0" y="-66675"/>
              <a:ext cx="775121" cy="230661"/>
            </a:xfrm>
            <a:prstGeom prst="rect">
              <a:avLst/>
            </a:prstGeom>
          </p:spPr>
          <p:txBody>
            <a:bodyPr lIns="50800" tIns="50800" rIns="50800" bIns="50800" rtlCol="0" anchor="ctr"/>
            <a:lstStyle/>
            <a:p>
              <a:pPr algn="ctr">
                <a:lnSpc>
                  <a:spcPts val="4601"/>
                </a:lnSpc>
              </a:pPr>
              <a:endParaRPr/>
            </a:p>
          </p:txBody>
        </p:sp>
      </p:grpSp>
      <p:grpSp>
        <p:nvGrpSpPr>
          <p:cNvPr id="22" name="Group 22"/>
          <p:cNvGrpSpPr/>
          <p:nvPr/>
        </p:nvGrpSpPr>
        <p:grpSpPr>
          <a:xfrm>
            <a:off x="1512000" y="3470242"/>
            <a:ext cx="12096000" cy="2847421"/>
            <a:chOff x="0" y="0"/>
            <a:chExt cx="2167467" cy="510226"/>
          </a:xfrm>
        </p:grpSpPr>
        <p:sp>
          <p:nvSpPr>
            <p:cNvPr id="23" name="Freeform 23"/>
            <p:cNvSpPr/>
            <p:nvPr/>
          </p:nvSpPr>
          <p:spPr>
            <a:xfrm>
              <a:off x="0" y="0"/>
              <a:ext cx="2167467" cy="510226"/>
            </a:xfrm>
            <a:custGeom>
              <a:avLst/>
              <a:gdLst/>
              <a:ahLst/>
              <a:cxnLst/>
              <a:rect l="l" t="t" r="r" b="b"/>
              <a:pathLst>
                <a:path w="2167467" h="510226">
                  <a:moveTo>
                    <a:pt x="19201" y="0"/>
                  </a:moveTo>
                  <a:lnTo>
                    <a:pt x="2148266" y="0"/>
                  </a:lnTo>
                  <a:cubicBezTo>
                    <a:pt x="2158870" y="0"/>
                    <a:pt x="2167467" y="8597"/>
                    <a:pt x="2167467" y="19201"/>
                  </a:cubicBezTo>
                  <a:lnTo>
                    <a:pt x="2167467" y="491025"/>
                  </a:lnTo>
                  <a:cubicBezTo>
                    <a:pt x="2167467" y="496117"/>
                    <a:pt x="2165444" y="501001"/>
                    <a:pt x="2161843" y="504602"/>
                  </a:cubicBezTo>
                  <a:cubicBezTo>
                    <a:pt x="2158242" y="508203"/>
                    <a:pt x="2153358" y="510226"/>
                    <a:pt x="2148266" y="510226"/>
                  </a:cubicBezTo>
                  <a:lnTo>
                    <a:pt x="19201" y="510226"/>
                  </a:lnTo>
                  <a:cubicBezTo>
                    <a:pt x="14109" y="510226"/>
                    <a:pt x="9225" y="508203"/>
                    <a:pt x="5624" y="504602"/>
                  </a:cubicBezTo>
                  <a:cubicBezTo>
                    <a:pt x="2023" y="501001"/>
                    <a:pt x="0" y="496117"/>
                    <a:pt x="0" y="491025"/>
                  </a:cubicBezTo>
                  <a:lnTo>
                    <a:pt x="0" y="19201"/>
                  </a:lnTo>
                  <a:cubicBezTo>
                    <a:pt x="0" y="14109"/>
                    <a:pt x="2023" y="9225"/>
                    <a:pt x="5624" y="5624"/>
                  </a:cubicBezTo>
                  <a:cubicBezTo>
                    <a:pt x="9225" y="2023"/>
                    <a:pt x="14109" y="0"/>
                    <a:pt x="19201" y="0"/>
                  </a:cubicBezTo>
                  <a:close/>
                </a:path>
              </a:pathLst>
            </a:custGeom>
            <a:solidFill>
              <a:srgbClr val="FFFFFF"/>
            </a:solidFill>
            <a:ln w="23812" cap="rnd">
              <a:solidFill>
                <a:srgbClr val="012135"/>
              </a:solidFill>
              <a:prstDash val="solid"/>
              <a:round/>
            </a:ln>
          </p:spPr>
          <p:txBody>
            <a:bodyPr/>
            <a:lstStyle/>
            <a:p>
              <a:endParaRPr lang="pt-BR"/>
            </a:p>
          </p:txBody>
        </p:sp>
        <p:sp>
          <p:nvSpPr>
            <p:cNvPr id="24" name="TextBox 24"/>
            <p:cNvSpPr txBox="1"/>
            <p:nvPr/>
          </p:nvSpPr>
          <p:spPr>
            <a:xfrm>
              <a:off x="0" y="-66675"/>
              <a:ext cx="2167467" cy="576901"/>
            </a:xfrm>
            <a:prstGeom prst="rect">
              <a:avLst/>
            </a:prstGeom>
          </p:spPr>
          <p:txBody>
            <a:bodyPr lIns="50800" tIns="50800" rIns="50800" bIns="50800" rtlCol="0" anchor="ctr"/>
            <a:lstStyle/>
            <a:p>
              <a:pPr algn="ctr">
                <a:lnSpc>
                  <a:spcPts val="4601"/>
                </a:lnSpc>
              </a:pPr>
              <a:endParaRPr/>
            </a:p>
          </p:txBody>
        </p:sp>
      </p:grpSp>
      <p:grpSp>
        <p:nvGrpSpPr>
          <p:cNvPr id="25" name="Group 25"/>
          <p:cNvGrpSpPr/>
          <p:nvPr/>
        </p:nvGrpSpPr>
        <p:grpSpPr>
          <a:xfrm>
            <a:off x="5327155" y="3012662"/>
            <a:ext cx="4465691" cy="915159"/>
            <a:chOff x="0" y="0"/>
            <a:chExt cx="800201" cy="163986"/>
          </a:xfrm>
        </p:grpSpPr>
        <p:sp>
          <p:nvSpPr>
            <p:cNvPr id="26" name="Freeform 26"/>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B7975F"/>
            </a:solidFill>
            <a:ln w="19050" cap="rnd">
              <a:solidFill>
                <a:srgbClr val="012135"/>
              </a:solidFill>
              <a:prstDash val="solid"/>
              <a:round/>
            </a:ln>
          </p:spPr>
          <p:txBody>
            <a:bodyPr/>
            <a:lstStyle/>
            <a:p>
              <a:endParaRPr lang="pt-BR"/>
            </a:p>
          </p:txBody>
        </p:sp>
        <p:sp>
          <p:nvSpPr>
            <p:cNvPr id="27" name="TextBox 27"/>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grpSp>
        <p:nvGrpSpPr>
          <p:cNvPr id="28" name="Group 28"/>
          <p:cNvGrpSpPr/>
          <p:nvPr/>
        </p:nvGrpSpPr>
        <p:grpSpPr>
          <a:xfrm>
            <a:off x="1512000" y="7049367"/>
            <a:ext cx="12096000" cy="2847421"/>
            <a:chOff x="0" y="0"/>
            <a:chExt cx="2167467" cy="510226"/>
          </a:xfrm>
        </p:grpSpPr>
        <p:sp>
          <p:nvSpPr>
            <p:cNvPr id="29" name="Freeform 29"/>
            <p:cNvSpPr/>
            <p:nvPr/>
          </p:nvSpPr>
          <p:spPr>
            <a:xfrm>
              <a:off x="0" y="0"/>
              <a:ext cx="2167467" cy="510226"/>
            </a:xfrm>
            <a:custGeom>
              <a:avLst/>
              <a:gdLst/>
              <a:ahLst/>
              <a:cxnLst/>
              <a:rect l="l" t="t" r="r" b="b"/>
              <a:pathLst>
                <a:path w="2167467" h="510226">
                  <a:moveTo>
                    <a:pt x="19201" y="0"/>
                  </a:moveTo>
                  <a:lnTo>
                    <a:pt x="2148266" y="0"/>
                  </a:lnTo>
                  <a:cubicBezTo>
                    <a:pt x="2158870" y="0"/>
                    <a:pt x="2167467" y="8597"/>
                    <a:pt x="2167467" y="19201"/>
                  </a:cubicBezTo>
                  <a:lnTo>
                    <a:pt x="2167467" y="491025"/>
                  </a:lnTo>
                  <a:cubicBezTo>
                    <a:pt x="2167467" y="496117"/>
                    <a:pt x="2165444" y="501001"/>
                    <a:pt x="2161843" y="504602"/>
                  </a:cubicBezTo>
                  <a:cubicBezTo>
                    <a:pt x="2158242" y="508203"/>
                    <a:pt x="2153358" y="510226"/>
                    <a:pt x="2148266" y="510226"/>
                  </a:cubicBezTo>
                  <a:lnTo>
                    <a:pt x="19201" y="510226"/>
                  </a:lnTo>
                  <a:cubicBezTo>
                    <a:pt x="14109" y="510226"/>
                    <a:pt x="9225" y="508203"/>
                    <a:pt x="5624" y="504602"/>
                  </a:cubicBezTo>
                  <a:cubicBezTo>
                    <a:pt x="2023" y="501001"/>
                    <a:pt x="0" y="496117"/>
                    <a:pt x="0" y="491025"/>
                  </a:cubicBezTo>
                  <a:lnTo>
                    <a:pt x="0" y="19201"/>
                  </a:lnTo>
                  <a:cubicBezTo>
                    <a:pt x="0" y="14109"/>
                    <a:pt x="2023" y="9225"/>
                    <a:pt x="5624" y="5624"/>
                  </a:cubicBezTo>
                  <a:cubicBezTo>
                    <a:pt x="9225" y="2023"/>
                    <a:pt x="14109" y="0"/>
                    <a:pt x="19201" y="0"/>
                  </a:cubicBezTo>
                  <a:close/>
                </a:path>
              </a:pathLst>
            </a:custGeom>
            <a:solidFill>
              <a:srgbClr val="FFFFFF"/>
            </a:solidFill>
            <a:ln w="23812" cap="rnd">
              <a:solidFill>
                <a:srgbClr val="012135"/>
              </a:solidFill>
              <a:prstDash val="solid"/>
              <a:round/>
            </a:ln>
          </p:spPr>
          <p:txBody>
            <a:bodyPr/>
            <a:lstStyle/>
            <a:p>
              <a:endParaRPr lang="pt-BR"/>
            </a:p>
          </p:txBody>
        </p:sp>
        <p:sp>
          <p:nvSpPr>
            <p:cNvPr id="30" name="TextBox 30"/>
            <p:cNvSpPr txBox="1"/>
            <p:nvPr/>
          </p:nvSpPr>
          <p:spPr>
            <a:xfrm>
              <a:off x="0" y="-66675"/>
              <a:ext cx="2167467" cy="576901"/>
            </a:xfrm>
            <a:prstGeom prst="rect">
              <a:avLst/>
            </a:prstGeom>
          </p:spPr>
          <p:txBody>
            <a:bodyPr lIns="50800" tIns="50800" rIns="50800" bIns="50800" rtlCol="0" anchor="ctr"/>
            <a:lstStyle/>
            <a:p>
              <a:pPr algn="ctr">
                <a:lnSpc>
                  <a:spcPts val="4601"/>
                </a:lnSpc>
              </a:pPr>
              <a:endParaRPr/>
            </a:p>
          </p:txBody>
        </p:sp>
      </p:grpSp>
      <p:grpSp>
        <p:nvGrpSpPr>
          <p:cNvPr id="31" name="Group 31"/>
          <p:cNvGrpSpPr/>
          <p:nvPr/>
        </p:nvGrpSpPr>
        <p:grpSpPr>
          <a:xfrm>
            <a:off x="5327155" y="6591788"/>
            <a:ext cx="4465691" cy="915159"/>
            <a:chOff x="0" y="0"/>
            <a:chExt cx="800201" cy="163986"/>
          </a:xfrm>
        </p:grpSpPr>
        <p:sp>
          <p:nvSpPr>
            <p:cNvPr id="32" name="Freeform 32"/>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B7975F"/>
            </a:solidFill>
            <a:ln w="19050" cap="rnd">
              <a:solidFill>
                <a:srgbClr val="012135"/>
              </a:solidFill>
              <a:prstDash val="solid"/>
              <a:round/>
            </a:ln>
          </p:spPr>
          <p:txBody>
            <a:bodyPr/>
            <a:lstStyle/>
            <a:p>
              <a:endParaRPr lang="pt-BR"/>
            </a:p>
          </p:txBody>
        </p:sp>
        <p:sp>
          <p:nvSpPr>
            <p:cNvPr id="33" name="TextBox 33"/>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sp>
        <p:nvSpPr>
          <p:cNvPr id="34" name="TextBox 34"/>
          <p:cNvSpPr txBox="1"/>
          <p:nvPr/>
        </p:nvSpPr>
        <p:spPr>
          <a:xfrm>
            <a:off x="1512000" y="466260"/>
            <a:ext cx="12096000" cy="894080"/>
          </a:xfrm>
          <a:prstGeom prst="rect">
            <a:avLst/>
          </a:prstGeom>
        </p:spPr>
        <p:txBody>
          <a:bodyPr lIns="0" tIns="0" rIns="0" bIns="0" rtlCol="0" anchor="t">
            <a:spAutoFit/>
          </a:bodyPr>
          <a:lstStyle/>
          <a:p>
            <a:pPr algn="ctr">
              <a:lnSpc>
                <a:spcPts val="6699"/>
              </a:lnSpc>
            </a:pPr>
            <a:r>
              <a:rPr lang="en-US" sz="6699" b="1" spc="-334">
                <a:solidFill>
                  <a:srgbClr val="FEFFFA"/>
                </a:solidFill>
                <a:latin typeface="Code Pro Bold"/>
                <a:ea typeface="Code Pro Bold"/>
                <a:cs typeface="Code Pro Bold"/>
                <a:sym typeface="Code Pro Bold"/>
              </a:rPr>
              <a:t>Título</a:t>
            </a:r>
          </a:p>
        </p:txBody>
      </p:sp>
      <p:sp>
        <p:nvSpPr>
          <p:cNvPr id="35" name="TextBox 35"/>
          <p:cNvSpPr txBox="1"/>
          <p:nvPr/>
        </p:nvSpPr>
        <p:spPr>
          <a:xfrm>
            <a:off x="1894382" y="11437404"/>
            <a:ext cx="5885438" cy="3729990"/>
          </a:xfrm>
          <a:prstGeom prst="rect">
            <a:avLst/>
          </a:prstGeom>
        </p:spPr>
        <p:txBody>
          <a:bodyPr lIns="0" tIns="0" rIns="0" bIns="0" rtlCol="0" anchor="t">
            <a:spAutoFit/>
          </a:bodyPr>
          <a:lstStyle/>
          <a:p>
            <a:pPr algn="just">
              <a:lnSpc>
                <a:spcPts val="2939"/>
              </a:lnSpc>
            </a:pPr>
            <a:r>
              <a:rPr lang="en-US" sz="2799" b="1">
                <a:solidFill>
                  <a:srgbClr val="0C4449"/>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a:p>
            <a:pPr algn="just">
              <a:lnSpc>
                <a:spcPts val="2939"/>
              </a:lnSpc>
            </a:pPr>
            <a:r>
              <a:rPr lang="en-US" sz="2799" b="1">
                <a:solidFill>
                  <a:srgbClr val="0C4449"/>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a:t>
            </a:r>
          </a:p>
        </p:txBody>
      </p:sp>
      <p:sp>
        <p:nvSpPr>
          <p:cNvPr id="36" name="TextBox 36"/>
          <p:cNvSpPr txBox="1"/>
          <p:nvPr/>
        </p:nvSpPr>
        <p:spPr>
          <a:xfrm>
            <a:off x="8828031" y="11437404"/>
            <a:ext cx="4451325" cy="3445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p:txBody>
      </p:sp>
      <p:sp>
        <p:nvSpPr>
          <p:cNvPr id="37" name="TextBox 37"/>
          <p:cNvSpPr txBox="1"/>
          <p:nvPr/>
        </p:nvSpPr>
        <p:spPr>
          <a:xfrm>
            <a:off x="9261698" y="10395520"/>
            <a:ext cx="3458388"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CONCLUSÃO</a:t>
            </a:r>
          </a:p>
        </p:txBody>
      </p:sp>
      <p:sp>
        <p:nvSpPr>
          <p:cNvPr id="38" name="TextBox 38"/>
          <p:cNvSpPr txBox="1"/>
          <p:nvPr/>
        </p:nvSpPr>
        <p:spPr>
          <a:xfrm>
            <a:off x="3107907" y="10395520"/>
            <a:ext cx="3458388"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RESULTADOS</a:t>
            </a:r>
          </a:p>
        </p:txBody>
      </p:sp>
      <p:sp>
        <p:nvSpPr>
          <p:cNvPr id="39" name="TextBox 39"/>
          <p:cNvSpPr txBox="1"/>
          <p:nvPr/>
        </p:nvSpPr>
        <p:spPr>
          <a:xfrm>
            <a:off x="5327155" y="3235169"/>
            <a:ext cx="4465691"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INTRODUÇÃO</a:t>
            </a:r>
          </a:p>
        </p:txBody>
      </p:sp>
      <p:sp>
        <p:nvSpPr>
          <p:cNvPr id="40" name="TextBox 40"/>
          <p:cNvSpPr txBox="1"/>
          <p:nvPr/>
        </p:nvSpPr>
        <p:spPr>
          <a:xfrm>
            <a:off x="5822040" y="6814295"/>
            <a:ext cx="3475920"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METODOLOGIA</a:t>
            </a:r>
          </a:p>
        </p:txBody>
      </p:sp>
      <p:sp>
        <p:nvSpPr>
          <p:cNvPr id="41" name="TextBox 41"/>
          <p:cNvSpPr txBox="1"/>
          <p:nvPr/>
        </p:nvSpPr>
        <p:spPr>
          <a:xfrm>
            <a:off x="1512000" y="1848105"/>
            <a:ext cx="11762983" cy="373380"/>
          </a:xfrm>
          <a:prstGeom prst="rect">
            <a:avLst/>
          </a:prstGeom>
        </p:spPr>
        <p:txBody>
          <a:bodyPr lIns="0" tIns="0" rIns="0" bIns="0" rtlCol="0" anchor="t">
            <a:spAutoFit/>
          </a:bodyPr>
          <a:lstStyle/>
          <a:p>
            <a:pPr algn="l">
              <a:lnSpc>
                <a:spcPts val="2700"/>
              </a:lnSpc>
            </a:pPr>
            <a:r>
              <a:rPr lang="en-US" sz="2700" b="1" spc="-10">
                <a:solidFill>
                  <a:srgbClr val="FEFFFA"/>
                </a:solidFill>
                <a:latin typeface="Darker Grotesque Medium"/>
                <a:ea typeface="Darker Grotesque Medium"/>
                <a:cs typeface="Darker Grotesque Medium"/>
                <a:sym typeface="Darker Grotesque Medium"/>
              </a:rPr>
              <a:t>Autores, Coautores e Orientador</a:t>
            </a:r>
          </a:p>
        </p:txBody>
      </p:sp>
      <p:sp>
        <p:nvSpPr>
          <p:cNvPr id="42" name="TextBox 42"/>
          <p:cNvSpPr txBox="1"/>
          <p:nvPr/>
        </p:nvSpPr>
        <p:spPr>
          <a:xfrm>
            <a:off x="1512000" y="1407415"/>
            <a:ext cx="12096000" cy="402590"/>
          </a:xfrm>
          <a:prstGeom prst="rect">
            <a:avLst/>
          </a:prstGeom>
        </p:spPr>
        <p:txBody>
          <a:bodyPr lIns="0" tIns="0" rIns="0" bIns="0" rtlCol="0" anchor="t">
            <a:spAutoFit/>
          </a:bodyPr>
          <a:lstStyle/>
          <a:p>
            <a:pPr algn="ctr">
              <a:lnSpc>
                <a:spcPts val="3099"/>
              </a:lnSpc>
            </a:pPr>
            <a:r>
              <a:rPr lang="en-US" sz="3099" b="1" spc="-12">
                <a:solidFill>
                  <a:srgbClr val="FEFFFA"/>
                </a:solidFill>
                <a:latin typeface="Darker Grotesque Ultra-Bold"/>
                <a:ea typeface="Darker Grotesque Ultra-Bold"/>
                <a:cs typeface="Darker Grotesque Ultra-Bold"/>
                <a:sym typeface="Darker Grotesque Ultra-Bold"/>
              </a:rPr>
              <a:t>Subtítulo</a:t>
            </a:r>
          </a:p>
        </p:txBody>
      </p:sp>
      <p:pic>
        <p:nvPicPr>
          <p:cNvPr id="43" name="Picture 43"/>
          <p:cNvPicPr>
            <a:picLocks noChangeAspect="1"/>
          </p:cNvPicPr>
          <p:nvPr/>
        </p:nvPicPr>
        <p:blipFill>
          <a:blip r:embed="rId6"/>
          <a:stretch>
            <a:fillRect/>
          </a:stretch>
        </p:blipFill>
        <p:spPr>
          <a:xfrm>
            <a:off x="716100" y="14938498"/>
            <a:ext cx="13686233" cy="6851075"/>
          </a:xfrm>
          <a:prstGeom prst="rect">
            <a:avLst/>
          </a:prstGeom>
        </p:spPr>
      </p:pic>
      <p:sp>
        <p:nvSpPr>
          <p:cNvPr id="44" name="TextBox 44"/>
          <p:cNvSpPr txBox="1"/>
          <p:nvPr/>
        </p:nvSpPr>
        <p:spPr>
          <a:xfrm>
            <a:off x="2051282" y="4155649"/>
            <a:ext cx="11017437" cy="1540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p:txBody>
      </p:sp>
      <p:sp>
        <p:nvSpPr>
          <p:cNvPr id="45" name="TextBox 45"/>
          <p:cNvSpPr txBox="1"/>
          <p:nvPr/>
        </p:nvSpPr>
        <p:spPr>
          <a:xfrm>
            <a:off x="2050498" y="7735547"/>
            <a:ext cx="11017437" cy="1540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p:txBody>
      </p:sp>
      <p:sp>
        <p:nvSpPr>
          <p:cNvPr id="46" name="Freeform 46"/>
          <p:cNvSpPr/>
          <p:nvPr/>
        </p:nvSpPr>
        <p:spPr>
          <a:xfrm>
            <a:off x="13826207" y="162000"/>
            <a:ext cx="1060190" cy="797061"/>
          </a:xfrm>
          <a:custGeom>
            <a:avLst/>
            <a:gdLst/>
            <a:ahLst/>
            <a:cxnLst/>
            <a:rect l="l" t="t" r="r" b="b"/>
            <a:pathLst>
              <a:path w="1060190" h="797061">
                <a:moveTo>
                  <a:pt x="0" y="0"/>
                </a:moveTo>
                <a:lnTo>
                  <a:pt x="1060191" y="0"/>
                </a:lnTo>
                <a:lnTo>
                  <a:pt x="1060191" y="797061"/>
                </a:lnTo>
                <a:lnTo>
                  <a:pt x="0" y="797061"/>
                </a:lnTo>
                <a:lnTo>
                  <a:pt x="0" y="0"/>
                </a:lnTo>
                <a:close/>
              </a:path>
            </a:pathLst>
          </a:custGeom>
          <a:blipFill>
            <a:blip r:embed="rId7"/>
            <a:stretch>
              <a:fillRect l="-10430" t="-26763" r="-8811" b="-31844"/>
            </a:stretch>
          </a:blipFill>
        </p:spPr>
        <p:txBody>
          <a:bodyPr/>
          <a:lstStyle/>
          <a:p>
            <a:endParaRPr lang="pt-BR"/>
          </a:p>
        </p:txBody>
      </p:sp>
      <p:grpSp>
        <p:nvGrpSpPr>
          <p:cNvPr id="47" name="Group 47"/>
          <p:cNvGrpSpPr/>
          <p:nvPr/>
        </p:nvGrpSpPr>
        <p:grpSpPr>
          <a:xfrm>
            <a:off x="212536" y="144000"/>
            <a:ext cx="978414" cy="948184"/>
            <a:chOff x="0" y="0"/>
            <a:chExt cx="1304552" cy="1264246"/>
          </a:xfrm>
        </p:grpSpPr>
        <p:sp>
          <p:nvSpPr>
            <p:cNvPr id="48" name="Freeform 48"/>
            <p:cNvSpPr/>
            <p:nvPr/>
          </p:nvSpPr>
          <p:spPr>
            <a:xfrm>
              <a:off x="663303" y="248292"/>
              <a:ext cx="641249" cy="953257"/>
            </a:xfrm>
            <a:custGeom>
              <a:avLst/>
              <a:gdLst/>
              <a:ahLst/>
              <a:cxnLst/>
              <a:rect l="l" t="t" r="r" b="b"/>
              <a:pathLst>
                <a:path w="641249" h="953257">
                  <a:moveTo>
                    <a:pt x="0" y="0"/>
                  </a:moveTo>
                  <a:lnTo>
                    <a:pt x="641249" y="0"/>
                  </a:lnTo>
                  <a:lnTo>
                    <a:pt x="641249" y="953256"/>
                  </a:lnTo>
                  <a:lnTo>
                    <a:pt x="0" y="953256"/>
                  </a:lnTo>
                  <a:lnTo>
                    <a:pt x="0" y="0"/>
                  </a:lnTo>
                  <a:close/>
                </a:path>
              </a:pathLst>
            </a:custGeom>
            <a:blipFill>
              <a:blip r:embed="rId8"/>
              <a:stretch>
                <a:fillRect l="-159722" t="-30926" r="-63539" b="-86528"/>
              </a:stretch>
            </a:blipFill>
          </p:spPr>
          <p:txBody>
            <a:bodyPr/>
            <a:lstStyle/>
            <a:p>
              <a:endParaRPr lang="pt-BR"/>
            </a:p>
          </p:txBody>
        </p:sp>
        <p:sp>
          <p:nvSpPr>
            <p:cNvPr id="49" name="Freeform 49"/>
            <p:cNvSpPr/>
            <p:nvPr/>
          </p:nvSpPr>
          <p:spPr>
            <a:xfrm>
              <a:off x="0" y="0"/>
              <a:ext cx="1081655" cy="1264246"/>
            </a:xfrm>
            <a:custGeom>
              <a:avLst/>
              <a:gdLst/>
              <a:ahLst/>
              <a:cxnLst/>
              <a:rect l="l" t="t" r="r" b="b"/>
              <a:pathLst>
                <a:path w="1081655" h="1264246">
                  <a:moveTo>
                    <a:pt x="0" y="0"/>
                  </a:moveTo>
                  <a:lnTo>
                    <a:pt x="1081655" y="0"/>
                  </a:lnTo>
                  <a:lnTo>
                    <a:pt x="1081655" y="1264246"/>
                  </a:lnTo>
                  <a:lnTo>
                    <a:pt x="0" y="1264246"/>
                  </a:lnTo>
                  <a:lnTo>
                    <a:pt x="0" y="0"/>
                  </a:lnTo>
                  <a:close/>
                </a:path>
              </a:pathLst>
            </a:custGeom>
            <a:blipFill>
              <a:blip r:embed="rId9"/>
              <a:stretch>
                <a:fillRect l="-20749" r="-92063" b="-21308"/>
              </a:stretch>
            </a:blipFill>
          </p:spPr>
          <p:txBody>
            <a:bodyPr/>
            <a:lstStyle/>
            <a:p>
              <a:endParaRPr lang="pt-B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EFFFA"/>
        </a:solidFill>
        <a:effectLst/>
      </p:bgPr>
    </p:bg>
    <p:spTree>
      <p:nvGrpSpPr>
        <p:cNvPr id="1" name=""/>
        <p:cNvGrpSpPr/>
        <p:nvPr/>
      </p:nvGrpSpPr>
      <p:grpSpPr>
        <a:xfrm>
          <a:off x="0" y="0"/>
          <a:ext cx="0" cy="0"/>
          <a:chOff x="0" y="0"/>
          <a:chExt cx="0" cy="0"/>
        </a:xfrm>
      </p:grpSpPr>
      <p:grpSp>
        <p:nvGrpSpPr>
          <p:cNvPr id="56" name="Group 2">
            <a:extLst>
              <a:ext uri="{FF2B5EF4-FFF2-40B4-BE49-F238E27FC236}">
                <a16:creationId xmlns:a16="http://schemas.microsoft.com/office/drawing/2014/main" id="{AD05A186-9568-6398-8832-1A08B88B8AFC}"/>
              </a:ext>
            </a:extLst>
          </p:cNvPr>
          <p:cNvGrpSpPr/>
          <p:nvPr/>
        </p:nvGrpSpPr>
        <p:grpSpPr>
          <a:xfrm>
            <a:off x="0" y="-23705"/>
            <a:ext cx="15113000" cy="2650404"/>
            <a:chOff x="0" y="0"/>
            <a:chExt cx="2934601" cy="549936"/>
          </a:xfrm>
        </p:grpSpPr>
        <p:sp>
          <p:nvSpPr>
            <p:cNvPr id="57" name="Freeform 3">
              <a:extLst>
                <a:ext uri="{FF2B5EF4-FFF2-40B4-BE49-F238E27FC236}">
                  <a16:creationId xmlns:a16="http://schemas.microsoft.com/office/drawing/2014/main" id="{55FE7DB1-63C0-1B53-FFAA-9878CBDEA20C}"/>
                </a:ext>
              </a:extLst>
            </p:cNvPr>
            <p:cNvSpPr/>
            <p:nvPr/>
          </p:nvSpPr>
          <p:spPr>
            <a:xfrm>
              <a:off x="0" y="0"/>
              <a:ext cx="2934601" cy="549936"/>
            </a:xfrm>
            <a:custGeom>
              <a:avLst/>
              <a:gdLst/>
              <a:ahLst/>
              <a:cxnLst/>
              <a:rect l="l" t="t" r="r" b="b"/>
              <a:pathLst>
                <a:path w="2934601" h="549936">
                  <a:moveTo>
                    <a:pt x="0" y="0"/>
                  </a:moveTo>
                  <a:lnTo>
                    <a:pt x="2934601" y="0"/>
                  </a:lnTo>
                  <a:lnTo>
                    <a:pt x="2934601" y="549936"/>
                  </a:lnTo>
                  <a:lnTo>
                    <a:pt x="0" y="549936"/>
                  </a:lnTo>
                  <a:close/>
                </a:path>
              </a:pathLst>
            </a:custGeom>
            <a:solidFill>
              <a:srgbClr val="012135"/>
            </a:solidFill>
          </p:spPr>
          <p:txBody>
            <a:bodyPr/>
            <a:lstStyle/>
            <a:p>
              <a:endParaRPr lang="pt-BR"/>
            </a:p>
          </p:txBody>
        </p:sp>
        <p:sp>
          <p:nvSpPr>
            <p:cNvPr id="58" name="TextBox 4">
              <a:extLst>
                <a:ext uri="{FF2B5EF4-FFF2-40B4-BE49-F238E27FC236}">
                  <a16:creationId xmlns:a16="http://schemas.microsoft.com/office/drawing/2014/main" id="{7318D648-5F71-190D-F8D1-D5651A763C4A}"/>
                </a:ext>
              </a:extLst>
            </p:cNvPr>
            <p:cNvSpPr txBox="1"/>
            <p:nvPr/>
          </p:nvSpPr>
          <p:spPr>
            <a:xfrm>
              <a:off x="0" y="-66675"/>
              <a:ext cx="2934601" cy="616611"/>
            </a:xfrm>
            <a:prstGeom prst="rect">
              <a:avLst/>
            </a:prstGeom>
          </p:spPr>
          <p:txBody>
            <a:bodyPr lIns="50800" tIns="50800" rIns="50800" bIns="50800" rtlCol="0" anchor="ctr"/>
            <a:lstStyle/>
            <a:p>
              <a:pPr algn="ctr">
                <a:lnSpc>
                  <a:spcPts val="4601"/>
                </a:lnSpc>
              </a:pPr>
              <a:endParaRPr/>
            </a:p>
          </p:txBody>
        </p:sp>
      </p:grpSp>
      <p:grpSp>
        <p:nvGrpSpPr>
          <p:cNvPr id="59" name="Agrupar 58">
            <a:extLst>
              <a:ext uri="{FF2B5EF4-FFF2-40B4-BE49-F238E27FC236}">
                <a16:creationId xmlns:a16="http://schemas.microsoft.com/office/drawing/2014/main" id="{D40642F7-258E-38CE-2C26-1AB33E3D68EF}"/>
              </a:ext>
            </a:extLst>
          </p:cNvPr>
          <p:cNvGrpSpPr/>
          <p:nvPr/>
        </p:nvGrpSpPr>
        <p:grpSpPr>
          <a:xfrm>
            <a:off x="-6149" y="15877803"/>
            <a:ext cx="15122224" cy="5496297"/>
            <a:chOff x="-6149" y="15877803"/>
            <a:chExt cx="15122224" cy="5496297"/>
          </a:xfrm>
        </p:grpSpPr>
        <p:sp>
          <p:nvSpPr>
            <p:cNvPr id="60" name="Freeform 5">
              <a:extLst>
                <a:ext uri="{FF2B5EF4-FFF2-40B4-BE49-F238E27FC236}">
                  <a16:creationId xmlns:a16="http://schemas.microsoft.com/office/drawing/2014/main" id="{C866BF0A-0E42-7267-2525-312ED60FA708}"/>
                </a:ext>
              </a:extLst>
            </p:cNvPr>
            <p:cNvSpPr/>
            <p:nvPr/>
          </p:nvSpPr>
          <p:spPr>
            <a:xfrm>
              <a:off x="3075" y="15877803"/>
              <a:ext cx="15113000" cy="5496297"/>
            </a:xfrm>
            <a:custGeom>
              <a:avLst/>
              <a:gdLst/>
              <a:ahLst/>
              <a:cxnLst/>
              <a:rect l="l" t="t" r="r" b="b"/>
              <a:pathLst>
                <a:path w="16080254" h="7376816">
                  <a:moveTo>
                    <a:pt x="0" y="0"/>
                  </a:moveTo>
                  <a:lnTo>
                    <a:pt x="16080253" y="0"/>
                  </a:lnTo>
                  <a:lnTo>
                    <a:pt x="16080253" y="7376817"/>
                  </a:lnTo>
                  <a:lnTo>
                    <a:pt x="0" y="7376817"/>
                  </a:lnTo>
                  <a:lnTo>
                    <a:pt x="0" y="0"/>
                  </a:lnTo>
                  <a:close/>
                </a:path>
              </a:pathLst>
            </a:custGeom>
            <a:blipFill>
              <a:blip r:embed="rId2">
                <a:extLst>
                  <a:ext uri="{96DAC541-7B7A-43D3-8B79-37D633B846F1}">
                    <asvg:svgBlip xmlns:asvg="http://schemas.microsoft.com/office/drawing/2016/SVG/main" r:embed="rId3"/>
                  </a:ext>
                </a:extLst>
              </a:blip>
              <a:stretch>
                <a:fillRect b="-22991"/>
              </a:stretch>
            </a:blipFill>
          </p:spPr>
          <p:txBody>
            <a:bodyPr/>
            <a:lstStyle/>
            <a:p>
              <a:endParaRPr lang="pt-BR"/>
            </a:p>
          </p:txBody>
        </p:sp>
        <p:sp>
          <p:nvSpPr>
            <p:cNvPr id="61" name="Freeform 6">
              <a:extLst>
                <a:ext uri="{FF2B5EF4-FFF2-40B4-BE49-F238E27FC236}">
                  <a16:creationId xmlns:a16="http://schemas.microsoft.com/office/drawing/2014/main" id="{4AB9F52A-0C8E-0C8D-AD03-6507DF867C64}"/>
                </a:ext>
              </a:extLst>
            </p:cNvPr>
            <p:cNvSpPr/>
            <p:nvPr/>
          </p:nvSpPr>
          <p:spPr>
            <a:xfrm>
              <a:off x="-6149" y="15877803"/>
              <a:ext cx="15119149" cy="5496297"/>
            </a:xfrm>
            <a:custGeom>
              <a:avLst/>
              <a:gdLst/>
              <a:ahLst/>
              <a:cxnLst/>
              <a:rect l="l" t="t" r="r" b="b"/>
              <a:pathLst>
                <a:path w="16080254" h="7376816">
                  <a:moveTo>
                    <a:pt x="0" y="0"/>
                  </a:moveTo>
                  <a:lnTo>
                    <a:pt x="16080253" y="0"/>
                  </a:lnTo>
                  <a:lnTo>
                    <a:pt x="16080253" y="7376817"/>
                  </a:lnTo>
                  <a:lnTo>
                    <a:pt x="0" y="7376817"/>
                  </a:lnTo>
                  <a:lnTo>
                    <a:pt x="0" y="0"/>
                  </a:lnTo>
                  <a:close/>
                </a:path>
              </a:pathLst>
            </a:custGeom>
            <a:blipFill>
              <a:blip r:embed="rId4">
                <a:alphaModFix amt="94000"/>
                <a:extLst>
                  <a:ext uri="{96DAC541-7B7A-43D3-8B79-37D633B846F1}">
                    <asvg:svgBlip xmlns:asvg="http://schemas.microsoft.com/office/drawing/2016/SVG/main" r:embed="rId5"/>
                  </a:ext>
                </a:extLst>
              </a:blip>
              <a:stretch>
                <a:fillRect b="-22991"/>
              </a:stretch>
            </a:blipFill>
          </p:spPr>
          <p:txBody>
            <a:bodyPr/>
            <a:lstStyle/>
            <a:p>
              <a:endParaRPr lang="pt-BR" dirty="0"/>
            </a:p>
          </p:txBody>
        </p:sp>
      </p:grpSp>
      <p:grpSp>
        <p:nvGrpSpPr>
          <p:cNvPr id="5" name="Group 5"/>
          <p:cNvGrpSpPr/>
          <p:nvPr/>
        </p:nvGrpSpPr>
        <p:grpSpPr>
          <a:xfrm>
            <a:off x="1512000" y="10630593"/>
            <a:ext cx="6650201" cy="4923863"/>
            <a:chOff x="0" y="0"/>
            <a:chExt cx="1191641" cy="882301"/>
          </a:xfrm>
        </p:grpSpPr>
        <p:sp>
          <p:nvSpPr>
            <p:cNvPr id="6" name="Freeform 6"/>
            <p:cNvSpPr/>
            <p:nvPr/>
          </p:nvSpPr>
          <p:spPr>
            <a:xfrm>
              <a:off x="0" y="0"/>
              <a:ext cx="1191641" cy="882301"/>
            </a:xfrm>
            <a:custGeom>
              <a:avLst/>
              <a:gdLst/>
              <a:ahLst/>
              <a:cxnLst/>
              <a:rect l="l" t="t" r="r" b="b"/>
              <a:pathLst>
                <a:path w="1191641" h="882301">
                  <a:moveTo>
                    <a:pt x="64029" y="0"/>
                  </a:moveTo>
                  <a:lnTo>
                    <a:pt x="1127612" y="0"/>
                  </a:lnTo>
                  <a:cubicBezTo>
                    <a:pt x="1144594" y="0"/>
                    <a:pt x="1160880" y="6746"/>
                    <a:pt x="1172887" y="18754"/>
                  </a:cubicBezTo>
                  <a:cubicBezTo>
                    <a:pt x="1184895" y="30761"/>
                    <a:pt x="1191641" y="47047"/>
                    <a:pt x="1191641" y="64029"/>
                  </a:cubicBezTo>
                  <a:lnTo>
                    <a:pt x="1191641" y="818272"/>
                  </a:lnTo>
                  <a:cubicBezTo>
                    <a:pt x="1191641" y="835253"/>
                    <a:pt x="1184895" y="851539"/>
                    <a:pt x="1172887" y="863547"/>
                  </a:cubicBezTo>
                  <a:cubicBezTo>
                    <a:pt x="1160880" y="875555"/>
                    <a:pt x="1144594" y="882301"/>
                    <a:pt x="1127612" y="882301"/>
                  </a:cubicBezTo>
                  <a:lnTo>
                    <a:pt x="64029" y="882301"/>
                  </a:lnTo>
                  <a:cubicBezTo>
                    <a:pt x="47047" y="882301"/>
                    <a:pt x="30761" y="875555"/>
                    <a:pt x="18754" y="863547"/>
                  </a:cubicBezTo>
                  <a:cubicBezTo>
                    <a:pt x="6746" y="851539"/>
                    <a:pt x="0" y="835253"/>
                    <a:pt x="0" y="818272"/>
                  </a:cubicBezTo>
                  <a:lnTo>
                    <a:pt x="0" y="64029"/>
                  </a:lnTo>
                  <a:cubicBezTo>
                    <a:pt x="0" y="47047"/>
                    <a:pt x="6746" y="30761"/>
                    <a:pt x="18754" y="18754"/>
                  </a:cubicBezTo>
                  <a:cubicBezTo>
                    <a:pt x="30761" y="6746"/>
                    <a:pt x="47047" y="0"/>
                    <a:pt x="64029" y="0"/>
                  </a:cubicBezTo>
                  <a:close/>
                </a:path>
              </a:pathLst>
            </a:custGeom>
            <a:solidFill>
              <a:srgbClr val="FFFFFF"/>
            </a:solidFill>
            <a:ln w="23812" cap="rnd">
              <a:solidFill>
                <a:srgbClr val="012135"/>
              </a:solidFill>
              <a:prstDash val="solid"/>
              <a:round/>
            </a:ln>
          </p:spPr>
          <p:txBody>
            <a:bodyPr/>
            <a:lstStyle/>
            <a:p>
              <a:endParaRPr lang="pt-BR"/>
            </a:p>
          </p:txBody>
        </p:sp>
        <p:sp>
          <p:nvSpPr>
            <p:cNvPr id="7" name="TextBox 7"/>
            <p:cNvSpPr txBox="1"/>
            <p:nvPr/>
          </p:nvSpPr>
          <p:spPr>
            <a:xfrm>
              <a:off x="0" y="-66675"/>
              <a:ext cx="1191641" cy="948976"/>
            </a:xfrm>
            <a:prstGeom prst="rect">
              <a:avLst/>
            </a:prstGeom>
          </p:spPr>
          <p:txBody>
            <a:bodyPr lIns="50800" tIns="50800" rIns="50800" bIns="50800" rtlCol="0" anchor="ctr"/>
            <a:lstStyle/>
            <a:p>
              <a:pPr algn="ctr">
                <a:lnSpc>
                  <a:spcPts val="4601"/>
                </a:lnSpc>
              </a:pPr>
              <a:endParaRPr/>
            </a:p>
          </p:txBody>
        </p:sp>
      </p:grpSp>
      <p:grpSp>
        <p:nvGrpSpPr>
          <p:cNvPr id="8" name="Group 8"/>
          <p:cNvGrpSpPr/>
          <p:nvPr/>
        </p:nvGrpSpPr>
        <p:grpSpPr>
          <a:xfrm>
            <a:off x="8373784" y="10630593"/>
            <a:ext cx="5234216" cy="4923863"/>
            <a:chOff x="0" y="0"/>
            <a:chExt cx="937912" cy="882301"/>
          </a:xfrm>
        </p:grpSpPr>
        <p:sp>
          <p:nvSpPr>
            <p:cNvPr id="9" name="Freeform 9"/>
            <p:cNvSpPr/>
            <p:nvPr/>
          </p:nvSpPr>
          <p:spPr>
            <a:xfrm>
              <a:off x="0" y="0"/>
              <a:ext cx="937912" cy="882301"/>
            </a:xfrm>
            <a:custGeom>
              <a:avLst/>
              <a:gdLst/>
              <a:ahLst/>
              <a:cxnLst/>
              <a:rect l="l" t="t" r="r" b="b"/>
              <a:pathLst>
                <a:path w="937912" h="882301">
                  <a:moveTo>
                    <a:pt x="81350" y="0"/>
                  </a:moveTo>
                  <a:lnTo>
                    <a:pt x="856562" y="0"/>
                  </a:lnTo>
                  <a:cubicBezTo>
                    <a:pt x="878137" y="0"/>
                    <a:pt x="898829" y="8571"/>
                    <a:pt x="914085" y="23827"/>
                  </a:cubicBezTo>
                  <a:cubicBezTo>
                    <a:pt x="929342" y="39083"/>
                    <a:pt x="937912" y="59775"/>
                    <a:pt x="937912" y="81350"/>
                  </a:cubicBezTo>
                  <a:lnTo>
                    <a:pt x="937912" y="800950"/>
                  </a:lnTo>
                  <a:cubicBezTo>
                    <a:pt x="937912" y="845879"/>
                    <a:pt x="901491" y="882301"/>
                    <a:pt x="856562" y="882301"/>
                  </a:cubicBezTo>
                  <a:lnTo>
                    <a:pt x="81350" y="882301"/>
                  </a:lnTo>
                  <a:cubicBezTo>
                    <a:pt x="36422" y="882301"/>
                    <a:pt x="0" y="845879"/>
                    <a:pt x="0" y="800950"/>
                  </a:cubicBezTo>
                  <a:lnTo>
                    <a:pt x="0" y="81350"/>
                  </a:lnTo>
                  <a:cubicBezTo>
                    <a:pt x="0" y="36422"/>
                    <a:pt x="36422" y="0"/>
                    <a:pt x="81350" y="0"/>
                  </a:cubicBezTo>
                  <a:close/>
                </a:path>
              </a:pathLst>
            </a:custGeom>
            <a:solidFill>
              <a:srgbClr val="FFFFFF"/>
            </a:solidFill>
            <a:ln w="23812" cap="rnd">
              <a:solidFill>
                <a:srgbClr val="012135"/>
              </a:solidFill>
              <a:prstDash val="solid"/>
              <a:round/>
            </a:ln>
          </p:spPr>
          <p:txBody>
            <a:bodyPr/>
            <a:lstStyle/>
            <a:p>
              <a:endParaRPr lang="pt-BR"/>
            </a:p>
          </p:txBody>
        </p:sp>
        <p:sp>
          <p:nvSpPr>
            <p:cNvPr id="10" name="TextBox 10"/>
            <p:cNvSpPr txBox="1"/>
            <p:nvPr/>
          </p:nvSpPr>
          <p:spPr>
            <a:xfrm>
              <a:off x="0" y="-66675"/>
              <a:ext cx="937912" cy="948976"/>
            </a:xfrm>
            <a:prstGeom prst="rect">
              <a:avLst/>
            </a:prstGeom>
          </p:spPr>
          <p:txBody>
            <a:bodyPr lIns="50800" tIns="50800" rIns="50800" bIns="50800" rtlCol="0" anchor="ctr"/>
            <a:lstStyle/>
            <a:p>
              <a:pPr algn="ctr">
                <a:lnSpc>
                  <a:spcPts val="4601"/>
                </a:lnSpc>
              </a:pPr>
              <a:endParaRPr/>
            </a:p>
          </p:txBody>
        </p:sp>
      </p:grpSp>
      <p:grpSp>
        <p:nvGrpSpPr>
          <p:cNvPr id="13" name="Group 13"/>
          <p:cNvGrpSpPr/>
          <p:nvPr/>
        </p:nvGrpSpPr>
        <p:grpSpPr>
          <a:xfrm>
            <a:off x="1512000" y="15830681"/>
            <a:ext cx="12096000" cy="5150596"/>
            <a:chOff x="0" y="0"/>
            <a:chExt cx="2167467" cy="922929"/>
          </a:xfrm>
        </p:grpSpPr>
        <p:sp>
          <p:nvSpPr>
            <p:cNvPr id="14" name="Freeform 14"/>
            <p:cNvSpPr/>
            <p:nvPr/>
          </p:nvSpPr>
          <p:spPr>
            <a:xfrm>
              <a:off x="0" y="0"/>
              <a:ext cx="2167467" cy="922929"/>
            </a:xfrm>
            <a:custGeom>
              <a:avLst/>
              <a:gdLst/>
              <a:ahLst/>
              <a:cxnLst/>
              <a:rect l="l" t="t" r="r" b="b"/>
              <a:pathLst>
                <a:path w="2167467" h="922929">
                  <a:moveTo>
                    <a:pt x="35202" y="0"/>
                  </a:moveTo>
                  <a:lnTo>
                    <a:pt x="2132265" y="0"/>
                  </a:lnTo>
                  <a:cubicBezTo>
                    <a:pt x="2151706" y="0"/>
                    <a:pt x="2167467" y="15761"/>
                    <a:pt x="2167467" y="35202"/>
                  </a:cubicBezTo>
                  <a:lnTo>
                    <a:pt x="2167467" y="887726"/>
                  </a:lnTo>
                  <a:cubicBezTo>
                    <a:pt x="2167467" y="907168"/>
                    <a:pt x="2151706" y="922929"/>
                    <a:pt x="2132265" y="922929"/>
                  </a:cubicBezTo>
                  <a:lnTo>
                    <a:pt x="35202" y="922929"/>
                  </a:lnTo>
                  <a:cubicBezTo>
                    <a:pt x="15761" y="922929"/>
                    <a:pt x="0" y="907168"/>
                    <a:pt x="0" y="887726"/>
                  </a:cubicBezTo>
                  <a:lnTo>
                    <a:pt x="0" y="35202"/>
                  </a:lnTo>
                  <a:cubicBezTo>
                    <a:pt x="0" y="15761"/>
                    <a:pt x="15761" y="0"/>
                    <a:pt x="35202" y="0"/>
                  </a:cubicBezTo>
                  <a:close/>
                </a:path>
              </a:pathLst>
            </a:custGeom>
            <a:solidFill>
              <a:srgbClr val="FFFFFF"/>
            </a:solidFill>
            <a:ln w="23812" cap="rnd">
              <a:solidFill>
                <a:srgbClr val="012135"/>
              </a:solidFill>
              <a:prstDash val="solid"/>
              <a:round/>
            </a:ln>
          </p:spPr>
          <p:txBody>
            <a:bodyPr/>
            <a:lstStyle/>
            <a:p>
              <a:endParaRPr lang="pt-BR"/>
            </a:p>
          </p:txBody>
        </p:sp>
        <p:sp>
          <p:nvSpPr>
            <p:cNvPr id="15" name="TextBox 15"/>
            <p:cNvSpPr txBox="1"/>
            <p:nvPr/>
          </p:nvSpPr>
          <p:spPr>
            <a:xfrm>
              <a:off x="0" y="-66675"/>
              <a:ext cx="2167467" cy="989604"/>
            </a:xfrm>
            <a:prstGeom prst="rect">
              <a:avLst/>
            </a:prstGeom>
          </p:spPr>
          <p:txBody>
            <a:bodyPr lIns="50800" tIns="50800" rIns="50800" bIns="50800" rtlCol="0" anchor="ctr"/>
            <a:lstStyle/>
            <a:p>
              <a:pPr algn="ctr">
                <a:lnSpc>
                  <a:spcPts val="4601"/>
                </a:lnSpc>
              </a:pPr>
              <a:endParaRPr/>
            </a:p>
          </p:txBody>
        </p:sp>
      </p:grpSp>
      <p:grpSp>
        <p:nvGrpSpPr>
          <p:cNvPr id="16" name="Group 16"/>
          <p:cNvGrpSpPr/>
          <p:nvPr/>
        </p:nvGrpSpPr>
        <p:grpSpPr>
          <a:xfrm>
            <a:off x="8828031" y="10173013"/>
            <a:ext cx="4325722" cy="915159"/>
            <a:chOff x="0" y="0"/>
            <a:chExt cx="775121" cy="163986"/>
          </a:xfrm>
        </p:grpSpPr>
        <p:sp>
          <p:nvSpPr>
            <p:cNvPr id="17" name="Freeform 17"/>
            <p:cNvSpPr/>
            <p:nvPr/>
          </p:nvSpPr>
          <p:spPr>
            <a:xfrm>
              <a:off x="0" y="0"/>
              <a:ext cx="775121" cy="163986"/>
            </a:xfrm>
            <a:custGeom>
              <a:avLst/>
              <a:gdLst/>
              <a:ahLst/>
              <a:cxnLst/>
              <a:rect l="l" t="t" r="r" b="b"/>
              <a:pathLst>
                <a:path w="775121" h="163986">
                  <a:moveTo>
                    <a:pt x="48323" y="0"/>
                  </a:moveTo>
                  <a:lnTo>
                    <a:pt x="726798" y="0"/>
                  </a:lnTo>
                  <a:cubicBezTo>
                    <a:pt x="739614" y="0"/>
                    <a:pt x="751905" y="5091"/>
                    <a:pt x="760967" y="14153"/>
                  </a:cubicBezTo>
                  <a:cubicBezTo>
                    <a:pt x="770029" y="23216"/>
                    <a:pt x="775121" y="35507"/>
                    <a:pt x="775121" y="48323"/>
                  </a:cubicBezTo>
                  <a:lnTo>
                    <a:pt x="775121" y="115663"/>
                  </a:lnTo>
                  <a:cubicBezTo>
                    <a:pt x="775121" y="128479"/>
                    <a:pt x="770029" y="140770"/>
                    <a:pt x="760967" y="149833"/>
                  </a:cubicBezTo>
                  <a:cubicBezTo>
                    <a:pt x="751905" y="158895"/>
                    <a:pt x="739614" y="163986"/>
                    <a:pt x="726798" y="163986"/>
                  </a:cubicBezTo>
                  <a:lnTo>
                    <a:pt x="48323" y="163986"/>
                  </a:lnTo>
                  <a:cubicBezTo>
                    <a:pt x="35507" y="163986"/>
                    <a:pt x="23216" y="158895"/>
                    <a:pt x="14153" y="149833"/>
                  </a:cubicBezTo>
                  <a:cubicBezTo>
                    <a:pt x="5091" y="140770"/>
                    <a:pt x="0" y="128479"/>
                    <a:pt x="0" y="115663"/>
                  </a:cubicBezTo>
                  <a:lnTo>
                    <a:pt x="0" y="48323"/>
                  </a:lnTo>
                  <a:cubicBezTo>
                    <a:pt x="0" y="35507"/>
                    <a:pt x="5091" y="23216"/>
                    <a:pt x="14153" y="14153"/>
                  </a:cubicBezTo>
                  <a:cubicBezTo>
                    <a:pt x="23216" y="5091"/>
                    <a:pt x="35507" y="0"/>
                    <a:pt x="48323" y="0"/>
                  </a:cubicBezTo>
                  <a:close/>
                </a:path>
              </a:pathLst>
            </a:custGeom>
            <a:solidFill>
              <a:srgbClr val="B7975F"/>
            </a:solidFill>
            <a:ln w="19050" cap="rnd">
              <a:solidFill>
                <a:srgbClr val="012135"/>
              </a:solidFill>
              <a:prstDash val="solid"/>
              <a:round/>
            </a:ln>
          </p:spPr>
          <p:txBody>
            <a:bodyPr/>
            <a:lstStyle/>
            <a:p>
              <a:endParaRPr lang="pt-BR"/>
            </a:p>
          </p:txBody>
        </p:sp>
        <p:sp>
          <p:nvSpPr>
            <p:cNvPr id="18" name="TextBox 18"/>
            <p:cNvSpPr txBox="1"/>
            <p:nvPr/>
          </p:nvSpPr>
          <p:spPr>
            <a:xfrm>
              <a:off x="0" y="-66675"/>
              <a:ext cx="775121" cy="230661"/>
            </a:xfrm>
            <a:prstGeom prst="rect">
              <a:avLst/>
            </a:prstGeom>
          </p:spPr>
          <p:txBody>
            <a:bodyPr lIns="50800" tIns="50800" rIns="50800" bIns="50800" rtlCol="0" anchor="ctr"/>
            <a:lstStyle/>
            <a:p>
              <a:pPr algn="ctr">
                <a:lnSpc>
                  <a:spcPts val="4601"/>
                </a:lnSpc>
              </a:pPr>
              <a:endParaRPr/>
            </a:p>
          </p:txBody>
        </p:sp>
      </p:grpSp>
      <p:grpSp>
        <p:nvGrpSpPr>
          <p:cNvPr id="19" name="Group 19"/>
          <p:cNvGrpSpPr/>
          <p:nvPr/>
        </p:nvGrpSpPr>
        <p:grpSpPr>
          <a:xfrm>
            <a:off x="2674240" y="10173013"/>
            <a:ext cx="4325722" cy="915159"/>
            <a:chOff x="0" y="0"/>
            <a:chExt cx="775121" cy="163986"/>
          </a:xfrm>
        </p:grpSpPr>
        <p:sp>
          <p:nvSpPr>
            <p:cNvPr id="20" name="Freeform 20"/>
            <p:cNvSpPr/>
            <p:nvPr/>
          </p:nvSpPr>
          <p:spPr>
            <a:xfrm>
              <a:off x="0" y="0"/>
              <a:ext cx="775121" cy="163986"/>
            </a:xfrm>
            <a:custGeom>
              <a:avLst/>
              <a:gdLst/>
              <a:ahLst/>
              <a:cxnLst/>
              <a:rect l="l" t="t" r="r" b="b"/>
              <a:pathLst>
                <a:path w="775121" h="163986">
                  <a:moveTo>
                    <a:pt x="48323" y="0"/>
                  </a:moveTo>
                  <a:lnTo>
                    <a:pt x="726798" y="0"/>
                  </a:lnTo>
                  <a:cubicBezTo>
                    <a:pt x="739614" y="0"/>
                    <a:pt x="751905" y="5091"/>
                    <a:pt x="760967" y="14153"/>
                  </a:cubicBezTo>
                  <a:cubicBezTo>
                    <a:pt x="770029" y="23216"/>
                    <a:pt x="775121" y="35507"/>
                    <a:pt x="775121" y="48323"/>
                  </a:cubicBezTo>
                  <a:lnTo>
                    <a:pt x="775121" y="115663"/>
                  </a:lnTo>
                  <a:cubicBezTo>
                    <a:pt x="775121" y="128479"/>
                    <a:pt x="770029" y="140770"/>
                    <a:pt x="760967" y="149833"/>
                  </a:cubicBezTo>
                  <a:cubicBezTo>
                    <a:pt x="751905" y="158895"/>
                    <a:pt x="739614" y="163986"/>
                    <a:pt x="726798" y="163986"/>
                  </a:cubicBezTo>
                  <a:lnTo>
                    <a:pt x="48323" y="163986"/>
                  </a:lnTo>
                  <a:cubicBezTo>
                    <a:pt x="35507" y="163986"/>
                    <a:pt x="23216" y="158895"/>
                    <a:pt x="14153" y="149833"/>
                  </a:cubicBezTo>
                  <a:cubicBezTo>
                    <a:pt x="5091" y="140770"/>
                    <a:pt x="0" y="128479"/>
                    <a:pt x="0" y="115663"/>
                  </a:cubicBezTo>
                  <a:lnTo>
                    <a:pt x="0" y="48323"/>
                  </a:lnTo>
                  <a:cubicBezTo>
                    <a:pt x="0" y="35507"/>
                    <a:pt x="5091" y="23216"/>
                    <a:pt x="14153" y="14153"/>
                  </a:cubicBezTo>
                  <a:cubicBezTo>
                    <a:pt x="23216" y="5091"/>
                    <a:pt x="35507" y="0"/>
                    <a:pt x="48323" y="0"/>
                  </a:cubicBezTo>
                  <a:close/>
                </a:path>
              </a:pathLst>
            </a:custGeom>
            <a:solidFill>
              <a:srgbClr val="B7975F"/>
            </a:solidFill>
            <a:ln w="19050" cap="rnd">
              <a:solidFill>
                <a:srgbClr val="012135"/>
              </a:solidFill>
              <a:prstDash val="solid"/>
              <a:round/>
            </a:ln>
          </p:spPr>
          <p:txBody>
            <a:bodyPr/>
            <a:lstStyle/>
            <a:p>
              <a:endParaRPr lang="pt-BR"/>
            </a:p>
          </p:txBody>
        </p:sp>
        <p:sp>
          <p:nvSpPr>
            <p:cNvPr id="21" name="TextBox 21"/>
            <p:cNvSpPr txBox="1"/>
            <p:nvPr/>
          </p:nvSpPr>
          <p:spPr>
            <a:xfrm>
              <a:off x="0" y="-66675"/>
              <a:ext cx="775121" cy="230661"/>
            </a:xfrm>
            <a:prstGeom prst="rect">
              <a:avLst/>
            </a:prstGeom>
          </p:spPr>
          <p:txBody>
            <a:bodyPr lIns="50800" tIns="50800" rIns="50800" bIns="50800" rtlCol="0" anchor="ctr"/>
            <a:lstStyle/>
            <a:p>
              <a:pPr algn="ctr">
                <a:lnSpc>
                  <a:spcPts val="4601"/>
                </a:lnSpc>
              </a:pPr>
              <a:endParaRPr/>
            </a:p>
          </p:txBody>
        </p:sp>
      </p:grpSp>
      <p:grpSp>
        <p:nvGrpSpPr>
          <p:cNvPr id="22" name="Group 22"/>
          <p:cNvGrpSpPr/>
          <p:nvPr/>
        </p:nvGrpSpPr>
        <p:grpSpPr>
          <a:xfrm>
            <a:off x="1512000" y="3470242"/>
            <a:ext cx="12096000" cy="2847421"/>
            <a:chOff x="0" y="0"/>
            <a:chExt cx="2167467" cy="510226"/>
          </a:xfrm>
        </p:grpSpPr>
        <p:sp>
          <p:nvSpPr>
            <p:cNvPr id="23" name="Freeform 23"/>
            <p:cNvSpPr/>
            <p:nvPr/>
          </p:nvSpPr>
          <p:spPr>
            <a:xfrm>
              <a:off x="0" y="0"/>
              <a:ext cx="2167467" cy="510226"/>
            </a:xfrm>
            <a:custGeom>
              <a:avLst/>
              <a:gdLst/>
              <a:ahLst/>
              <a:cxnLst/>
              <a:rect l="l" t="t" r="r" b="b"/>
              <a:pathLst>
                <a:path w="2167467" h="510226">
                  <a:moveTo>
                    <a:pt x="19201" y="0"/>
                  </a:moveTo>
                  <a:lnTo>
                    <a:pt x="2148266" y="0"/>
                  </a:lnTo>
                  <a:cubicBezTo>
                    <a:pt x="2158870" y="0"/>
                    <a:pt x="2167467" y="8597"/>
                    <a:pt x="2167467" y="19201"/>
                  </a:cubicBezTo>
                  <a:lnTo>
                    <a:pt x="2167467" y="491025"/>
                  </a:lnTo>
                  <a:cubicBezTo>
                    <a:pt x="2167467" y="496117"/>
                    <a:pt x="2165444" y="501001"/>
                    <a:pt x="2161843" y="504602"/>
                  </a:cubicBezTo>
                  <a:cubicBezTo>
                    <a:pt x="2158242" y="508203"/>
                    <a:pt x="2153358" y="510226"/>
                    <a:pt x="2148266" y="510226"/>
                  </a:cubicBezTo>
                  <a:lnTo>
                    <a:pt x="19201" y="510226"/>
                  </a:lnTo>
                  <a:cubicBezTo>
                    <a:pt x="14109" y="510226"/>
                    <a:pt x="9225" y="508203"/>
                    <a:pt x="5624" y="504602"/>
                  </a:cubicBezTo>
                  <a:cubicBezTo>
                    <a:pt x="2023" y="501001"/>
                    <a:pt x="0" y="496117"/>
                    <a:pt x="0" y="491025"/>
                  </a:cubicBezTo>
                  <a:lnTo>
                    <a:pt x="0" y="19201"/>
                  </a:lnTo>
                  <a:cubicBezTo>
                    <a:pt x="0" y="14109"/>
                    <a:pt x="2023" y="9225"/>
                    <a:pt x="5624" y="5624"/>
                  </a:cubicBezTo>
                  <a:cubicBezTo>
                    <a:pt x="9225" y="2023"/>
                    <a:pt x="14109" y="0"/>
                    <a:pt x="19201" y="0"/>
                  </a:cubicBezTo>
                  <a:close/>
                </a:path>
              </a:pathLst>
            </a:custGeom>
            <a:solidFill>
              <a:srgbClr val="FFFFFF"/>
            </a:solidFill>
            <a:ln w="23812" cap="rnd">
              <a:solidFill>
                <a:srgbClr val="012135"/>
              </a:solidFill>
              <a:prstDash val="solid"/>
              <a:round/>
            </a:ln>
          </p:spPr>
          <p:txBody>
            <a:bodyPr/>
            <a:lstStyle/>
            <a:p>
              <a:endParaRPr lang="pt-BR"/>
            </a:p>
          </p:txBody>
        </p:sp>
        <p:sp>
          <p:nvSpPr>
            <p:cNvPr id="24" name="TextBox 24"/>
            <p:cNvSpPr txBox="1"/>
            <p:nvPr/>
          </p:nvSpPr>
          <p:spPr>
            <a:xfrm>
              <a:off x="0" y="-66675"/>
              <a:ext cx="2167467" cy="576901"/>
            </a:xfrm>
            <a:prstGeom prst="rect">
              <a:avLst/>
            </a:prstGeom>
          </p:spPr>
          <p:txBody>
            <a:bodyPr lIns="50800" tIns="50800" rIns="50800" bIns="50800" rtlCol="0" anchor="ctr"/>
            <a:lstStyle/>
            <a:p>
              <a:pPr algn="ctr">
                <a:lnSpc>
                  <a:spcPts val="4601"/>
                </a:lnSpc>
              </a:pPr>
              <a:endParaRPr/>
            </a:p>
          </p:txBody>
        </p:sp>
      </p:grpSp>
      <p:grpSp>
        <p:nvGrpSpPr>
          <p:cNvPr id="25" name="Group 25"/>
          <p:cNvGrpSpPr/>
          <p:nvPr/>
        </p:nvGrpSpPr>
        <p:grpSpPr>
          <a:xfrm>
            <a:off x="5327155" y="3012662"/>
            <a:ext cx="4465691" cy="915159"/>
            <a:chOff x="0" y="0"/>
            <a:chExt cx="800201" cy="163986"/>
          </a:xfrm>
        </p:grpSpPr>
        <p:sp>
          <p:nvSpPr>
            <p:cNvPr id="26" name="Freeform 26"/>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B7975F"/>
            </a:solidFill>
            <a:ln w="19050" cap="rnd">
              <a:solidFill>
                <a:srgbClr val="012135"/>
              </a:solidFill>
              <a:prstDash val="solid"/>
              <a:round/>
            </a:ln>
          </p:spPr>
          <p:txBody>
            <a:bodyPr/>
            <a:lstStyle/>
            <a:p>
              <a:endParaRPr lang="pt-BR"/>
            </a:p>
          </p:txBody>
        </p:sp>
        <p:sp>
          <p:nvSpPr>
            <p:cNvPr id="27" name="TextBox 27"/>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grpSp>
        <p:nvGrpSpPr>
          <p:cNvPr id="28" name="Group 28"/>
          <p:cNvGrpSpPr/>
          <p:nvPr/>
        </p:nvGrpSpPr>
        <p:grpSpPr>
          <a:xfrm>
            <a:off x="1512000" y="7049367"/>
            <a:ext cx="12096000" cy="2847421"/>
            <a:chOff x="0" y="0"/>
            <a:chExt cx="2167467" cy="510226"/>
          </a:xfrm>
        </p:grpSpPr>
        <p:sp>
          <p:nvSpPr>
            <p:cNvPr id="29" name="Freeform 29"/>
            <p:cNvSpPr/>
            <p:nvPr/>
          </p:nvSpPr>
          <p:spPr>
            <a:xfrm>
              <a:off x="0" y="0"/>
              <a:ext cx="2167467" cy="510226"/>
            </a:xfrm>
            <a:custGeom>
              <a:avLst/>
              <a:gdLst/>
              <a:ahLst/>
              <a:cxnLst/>
              <a:rect l="l" t="t" r="r" b="b"/>
              <a:pathLst>
                <a:path w="2167467" h="510226">
                  <a:moveTo>
                    <a:pt x="19201" y="0"/>
                  </a:moveTo>
                  <a:lnTo>
                    <a:pt x="2148266" y="0"/>
                  </a:lnTo>
                  <a:cubicBezTo>
                    <a:pt x="2158870" y="0"/>
                    <a:pt x="2167467" y="8597"/>
                    <a:pt x="2167467" y="19201"/>
                  </a:cubicBezTo>
                  <a:lnTo>
                    <a:pt x="2167467" y="491025"/>
                  </a:lnTo>
                  <a:cubicBezTo>
                    <a:pt x="2167467" y="496117"/>
                    <a:pt x="2165444" y="501001"/>
                    <a:pt x="2161843" y="504602"/>
                  </a:cubicBezTo>
                  <a:cubicBezTo>
                    <a:pt x="2158242" y="508203"/>
                    <a:pt x="2153358" y="510226"/>
                    <a:pt x="2148266" y="510226"/>
                  </a:cubicBezTo>
                  <a:lnTo>
                    <a:pt x="19201" y="510226"/>
                  </a:lnTo>
                  <a:cubicBezTo>
                    <a:pt x="14109" y="510226"/>
                    <a:pt x="9225" y="508203"/>
                    <a:pt x="5624" y="504602"/>
                  </a:cubicBezTo>
                  <a:cubicBezTo>
                    <a:pt x="2023" y="501001"/>
                    <a:pt x="0" y="496117"/>
                    <a:pt x="0" y="491025"/>
                  </a:cubicBezTo>
                  <a:lnTo>
                    <a:pt x="0" y="19201"/>
                  </a:lnTo>
                  <a:cubicBezTo>
                    <a:pt x="0" y="14109"/>
                    <a:pt x="2023" y="9225"/>
                    <a:pt x="5624" y="5624"/>
                  </a:cubicBezTo>
                  <a:cubicBezTo>
                    <a:pt x="9225" y="2023"/>
                    <a:pt x="14109" y="0"/>
                    <a:pt x="19201" y="0"/>
                  </a:cubicBezTo>
                  <a:close/>
                </a:path>
              </a:pathLst>
            </a:custGeom>
            <a:solidFill>
              <a:srgbClr val="FFFFFF"/>
            </a:solidFill>
            <a:ln w="23812" cap="rnd">
              <a:solidFill>
                <a:srgbClr val="012135"/>
              </a:solidFill>
              <a:prstDash val="solid"/>
              <a:round/>
            </a:ln>
          </p:spPr>
          <p:txBody>
            <a:bodyPr/>
            <a:lstStyle/>
            <a:p>
              <a:endParaRPr lang="pt-BR"/>
            </a:p>
          </p:txBody>
        </p:sp>
        <p:sp>
          <p:nvSpPr>
            <p:cNvPr id="30" name="TextBox 30"/>
            <p:cNvSpPr txBox="1"/>
            <p:nvPr/>
          </p:nvSpPr>
          <p:spPr>
            <a:xfrm>
              <a:off x="0" y="-66675"/>
              <a:ext cx="2167467" cy="576901"/>
            </a:xfrm>
            <a:prstGeom prst="rect">
              <a:avLst/>
            </a:prstGeom>
          </p:spPr>
          <p:txBody>
            <a:bodyPr lIns="50800" tIns="50800" rIns="50800" bIns="50800" rtlCol="0" anchor="ctr"/>
            <a:lstStyle/>
            <a:p>
              <a:pPr algn="ctr">
                <a:lnSpc>
                  <a:spcPts val="4601"/>
                </a:lnSpc>
              </a:pPr>
              <a:endParaRPr/>
            </a:p>
          </p:txBody>
        </p:sp>
      </p:grpSp>
      <p:grpSp>
        <p:nvGrpSpPr>
          <p:cNvPr id="31" name="Group 31"/>
          <p:cNvGrpSpPr/>
          <p:nvPr/>
        </p:nvGrpSpPr>
        <p:grpSpPr>
          <a:xfrm>
            <a:off x="5327155" y="6591788"/>
            <a:ext cx="4465691" cy="915159"/>
            <a:chOff x="0" y="0"/>
            <a:chExt cx="800201" cy="163986"/>
          </a:xfrm>
        </p:grpSpPr>
        <p:sp>
          <p:nvSpPr>
            <p:cNvPr id="32" name="Freeform 32"/>
            <p:cNvSpPr/>
            <p:nvPr/>
          </p:nvSpPr>
          <p:spPr>
            <a:xfrm>
              <a:off x="0" y="0"/>
              <a:ext cx="800201" cy="163986"/>
            </a:xfrm>
            <a:custGeom>
              <a:avLst/>
              <a:gdLst/>
              <a:ahLst/>
              <a:cxnLst/>
              <a:rect l="l" t="t" r="r" b="b"/>
              <a:pathLst>
                <a:path w="800201" h="163986">
                  <a:moveTo>
                    <a:pt x="46808" y="0"/>
                  </a:moveTo>
                  <a:lnTo>
                    <a:pt x="753393" y="0"/>
                  </a:lnTo>
                  <a:cubicBezTo>
                    <a:pt x="765807" y="0"/>
                    <a:pt x="777713" y="4932"/>
                    <a:pt x="786491" y="13710"/>
                  </a:cubicBezTo>
                  <a:cubicBezTo>
                    <a:pt x="795270" y="22488"/>
                    <a:pt x="800201" y="34394"/>
                    <a:pt x="800201" y="46808"/>
                  </a:cubicBezTo>
                  <a:lnTo>
                    <a:pt x="800201" y="117178"/>
                  </a:lnTo>
                  <a:cubicBezTo>
                    <a:pt x="800201" y="143029"/>
                    <a:pt x="779245" y="163986"/>
                    <a:pt x="753393" y="163986"/>
                  </a:cubicBezTo>
                  <a:lnTo>
                    <a:pt x="46808" y="163986"/>
                  </a:lnTo>
                  <a:cubicBezTo>
                    <a:pt x="20957" y="163986"/>
                    <a:pt x="0" y="143029"/>
                    <a:pt x="0" y="117178"/>
                  </a:cubicBezTo>
                  <a:lnTo>
                    <a:pt x="0" y="46808"/>
                  </a:lnTo>
                  <a:cubicBezTo>
                    <a:pt x="0" y="20957"/>
                    <a:pt x="20957" y="0"/>
                    <a:pt x="46808" y="0"/>
                  </a:cubicBezTo>
                  <a:close/>
                </a:path>
              </a:pathLst>
            </a:custGeom>
            <a:solidFill>
              <a:srgbClr val="B7975F"/>
            </a:solidFill>
            <a:ln w="19050" cap="rnd">
              <a:solidFill>
                <a:srgbClr val="012135"/>
              </a:solidFill>
              <a:prstDash val="solid"/>
              <a:round/>
            </a:ln>
          </p:spPr>
          <p:txBody>
            <a:bodyPr/>
            <a:lstStyle/>
            <a:p>
              <a:endParaRPr lang="pt-BR"/>
            </a:p>
          </p:txBody>
        </p:sp>
        <p:sp>
          <p:nvSpPr>
            <p:cNvPr id="33" name="TextBox 33"/>
            <p:cNvSpPr txBox="1"/>
            <p:nvPr/>
          </p:nvSpPr>
          <p:spPr>
            <a:xfrm>
              <a:off x="0" y="-66675"/>
              <a:ext cx="800201" cy="230661"/>
            </a:xfrm>
            <a:prstGeom prst="rect">
              <a:avLst/>
            </a:prstGeom>
          </p:spPr>
          <p:txBody>
            <a:bodyPr lIns="50800" tIns="50800" rIns="50800" bIns="50800" rtlCol="0" anchor="ctr"/>
            <a:lstStyle/>
            <a:p>
              <a:pPr algn="ctr">
                <a:lnSpc>
                  <a:spcPts val="4601"/>
                </a:lnSpc>
              </a:pPr>
              <a:endParaRPr/>
            </a:p>
          </p:txBody>
        </p:sp>
      </p:grpSp>
      <p:grpSp>
        <p:nvGrpSpPr>
          <p:cNvPr id="34" name="Group 34"/>
          <p:cNvGrpSpPr/>
          <p:nvPr/>
        </p:nvGrpSpPr>
        <p:grpSpPr>
          <a:xfrm>
            <a:off x="1766888" y="16063258"/>
            <a:ext cx="11586224" cy="4685442"/>
            <a:chOff x="0" y="0"/>
            <a:chExt cx="1298248" cy="525009"/>
          </a:xfrm>
        </p:grpSpPr>
        <p:sp>
          <p:nvSpPr>
            <p:cNvPr id="35" name="Freeform 35"/>
            <p:cNvSpPr/>
            <p:nvPr/>
          </p:nvSpPr>
          <p:spPr>
            <a:xfrm>
              <a:off x="0" y="0"/>
              <a:ext cx="1298248" cy="525009"/>
            </a:xfrm>
            <a:custGeom>
              <a:avLst/>
              <a:gdLst/>
              <a:ahLst/>
              <a:cxnLst/>
              <a:rect l="l" t="t" r="r" b="b"/>
              <a:pathLst>
                <a:path w="1298248" h="525009">
                  <a:moveTo>
                    <a:pt x="38756" y="0"/>
                  </a:moveTo>
                  <a:lnTo>
                    <a:pt x="1259493" y="0"/>
                  </a:lnTo>
                  <a:cubicBezTo>
                    <a:pt x="1280897" y="0"/>
                    <a:pt x="1298248" y="17351"/>
                    <a:pt x="1298248" y="38756"/>
                  </a:cubicBezTo>
                  <a:lnTo>
                    <a:pt x="1298248" y="486253"/>
                  </a:lnTo>
                  <a:cubicBezTo>
                    <a:pt x="1298248" y="507657"/>
                    <a:pt x="1280897" y="525009"/>
                    <a:pt x="1259493" y="525009"/>
                  </a:cubicBezTo>
                  <a:lnTo>
                    <a:pt x="38756" y="525009"/>
                  </a:lnTo>
                  <a:cubicBezTo>
                    <a:pt x="17351" y="525009"/>
                    <a:pt x="0" y="507657"/>
                    <a:pt x="0" y="486253"/>
                  </a:cubicBezTo>
                  <a:lnTo>
                    <a:pt x="0" y="38756"/>
                  </a:lnTo>
                  <a:cubicBezTo>
                    <a:pt x="0" y="17351"/>
                    <a:pt x="17351" y="0"/>
                    <a:pt x="38756" y="0"/>
                  </a:cubicBezTo>
                  <a:close/>
                </a:path>
              </a:pathLst>
            </a:custGeom>
            <a:solidFill>
              <a:srgbClr val="000000">
                <a:alpha val="0"/>
              </a:srgbClr>
            </a:solidFill>
            <a:ln w="12700">
              <a:solidFill>
                <a:srgbClr val="000000"/>
              </a:solidFill>
            </a:ln>
          </p:spPr>
          <p:txBody>
            <a:bodyPr/>
            <a:lstStyle/>
            <a:p>
              <a:endParaRPr lang="pt-BR" dirty="0"/>
            </a:p>
            <a:p>
              <a:endParaRPr lang="pt-BR" dirty="0"/>
            </a:p>
            <a:p>
              <a:endParaRPr lang="pt-BR" dirty="0"/>
            </a:p>
            <a:p>
              <a:endParaRPr lang="pt-BR" dirty="0"/>
            </a:p>
            <a:p>
              <a:endParaRPr lang="pt-BR" dirty="0"/>
            </a:p>
            <a:p>
              <a:endParaRPr lang="pt-BR" dirty="0"/>
            </a:p>
            <a:p>
              <a:endParaRPr lang="pt-BR" dirty="0"/>
            </a:p>
            <a:p>
              <a:pPr algn="ctr"/>
              <a:r>
                <a:rPr lang="pt-BR" sz="3600" b="1" dirty="0"/>
                <a:t>IMAGEM</a:t>
              </a:r>
              <a:endParaRPr lang="pt-BR" b="1" dirty="0"/>
            </a:p>
          </p:txBody>
        </p:sp>
      </p:grpSp>
      <p:sp>
        <p:nvSpPr>
          <p:cNvPr id="36" name="TextBox 36"/>
          <p:cNvSpPr txBox="1"/>
          <p:nvPr/>
        </p:nvSpPr>
        <p:spPr>
          <a:xfrm>
            <a:off x="1512000" y="466260"/>
            <a:ext cx="12096000" cy="894080"/>
          </a:xfrm>
          <a:prstGeom prst="rect">
            <a:avLst/>
          </a:prstGeom>
        </p:spPr>
        <p:txBody>
          <a:bodyPr lIns="0" tIns="0" rIns="0" bIns="0" rtlCol="0" anchor="t">
            <a:spAutoFit/>
          </a:bodyPr>
          <a:lstStyle/>
          <a:p>
            <a:pPr algn="ctr">
              <a:lnSpc>
                <a:spcPts val="6699"/>
              </a:lnSpc>
            </a:pPr>
            <a:r>
              <a:rPr lang="en-US" sz="6699" b="1" spc="-334">
                <a:solidFill>
                  <a:srgbClr val="FEFFFA"/>
                </a:solidFill>
                <a:latin typeface="Code Pro Bold"/>
                <a:ea typeface="Code Pro Bold"/>
                <a:cs typeface="Code Pro Bold"/>
                <a:sym typeface="Code Pro Bold"/>
              </a:rPr>
              <a:t>Título</a:t>
            </a:r>
          </a:p>
        </p:txBody>
      </p:sp>
      <p:sp>
        <p:nvSpPr>
          <p:cNvPr id="37" name="TextBox 37"/>
          <p:cNvSpPr txBox="1"/>
          <p:nvPr/>
        </p:nvSpPr>
        <p:spPr>
          <a:xfrm>
            <a:off x="1894382" y="11437404"/>
            <a:ext cx="5885438" cy="3729990"/>
          </a:xfrm>
          <a:prstGeom prst="rect">
            <a:avLst/>
          </a:prstGeom>
        </p:spPr>
        <p:txBody>
          <a:bodyPr lIns="0" tIns="0" rIns="0" bIns="0" rtlCol="0" anchor="t">
            <a:spAutoFit/>
          </a:bodyPr>
          <a:lstStyle/>
          <a:p>
            <a:pPr algn="just">
              <a:lnSpc>
                <a:spcPts val="2939"/>
              </a:lnSpc>
            </a:pPr>
            <a:r>
              <a:rPr lang="en-US" sz="2799" b="1">
                <a:solidFill>
                  <a:srgbClr val="0C4449"/>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a:p>
            <a:pPr algn="just">
              <a:lnSpc>
                <a:spcPts val="2939"/>
              </a:lnSpc>
            </a:pPr>
            <a:r>
              <a:rPr lang="en-US" sz="2799" b="1">
                <a:solidFill>
                  <a:srgbClr val="0C4449"/>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a:t>
            </a:r>
          </a:p>
        </p:txBody>
      </p:sp>
      <p:sp>
        <p:nvSpPr>
          <p:cNvPr id="38" name="TextBox 38"/>
          <p:cNvSpPr txBox="1"/>
          <p:nvPr/>
        </p:nvSpPr>
        <p:spPr>
          <a:xfrm>
            <a:off x="8828031" y="11437404"/>
            <a:ext cx="4451325" cy="3445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p:txBody>
      </p:sp>
      <p:sp>
        <p:nvSpPr>
          <p:cNvPr id="39" name="TextBox 39"/>
          <p:cNvSpPr txBox="1"/>
          <p:nvPr/>
        </p:nvSpPr>
        <p:spPr>
          <a:xfrm>
            <a:off x="9261698" y="10395520"/>
            <a:ext cx="3458388"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CONCLUSÃO</a:t>
            </a:r>
          </a:p>
        </p:txBody>
      </p:sp>
      <p:sp>
        <p:nvSpPr>
          <p:cNvPr id="40" name="TextBox 40"/>
          <p:cNvSpPr txBox="1"/>
          <p:nvPr/>
        </p:nvSpPr>
        <p:spPr>
          <a:xfrm>
            <a:off x="3107907" y="10395520"/>
            <a:ext cx="3458388"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RESULTADOS</a:t>
            </a:r>
          </a:p>
        </p:txBody>
      </p:sp>
      <p:sp>
        <p:nvSpPr>
          <p:cNvPr id="41" name="TextBox 41"/>
          <p:cNvSpPr txBox="1"/>
          <p:nvPr/>
        </p:nvSpPr>
        <p:spPr>
          <a:xfrm>
            <a:off x="5327155" y="3235169"/>
            <a:ext cx="4465691"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INTRODUÇÃO</a:t>
            </a:r>
          </a:p>
        </p:txBody>
      </p:sp>
      <p:sp>
        <p:nvSpPr>
          <p:cNvPr id="42" name="TextBox 42"/>
          <p:cNvSpPr txBox="1"/>
          <p:nvPr/>
        </p:nvSpPr>
        <p:spPr>
          <a:xfrm>
            <a:off x="5822040" y="6814295"/>
            <a:ext cx="3475920" cy="455295"/>
          </a:xfrm>
          <a:prstGeom prst="rect">
            <a:avLst/>
          </a:prstGeom>
        </p:spPr>
        <p:txBody>
          <a:bodyPr lIns="0" tIns="0" rIns="0" bIns="0" rtlCol="0" anchor="t">
            <a:spAutoFit/>
          </a:bodyPr>
          <a:lstStyle/>
          <a:p>
            <a:pPr algn="ctr">
              <a:lnSpc>
                <a:spcPts val="3569"/>
              </a:lnSpc>
            </a:pPr>
            <a:r>
              <a:rPr lang="en-US" sz="3399" b="1">
                <a:solidFill>
                  <a:srgbClr val="FFFFFF"/>
                </a:solidFill>
                <a:latin typeface="Darker Grotesque Heavy"/>
                <a:ea typeface="Darker Grotesque Heavy"/>
                <a:cs typeface="Darker Grotesque Heavy"/>
                <a:sym typeface="Darker Grotesque Heavy"/>
              </a:rPr>
              <a:t>METODOLOGIA</a:t>
            </a:r>
          </a:p>
        </p:txBody>
      </p:sp>
      <p:sp>
        <p:nvSpPr>
          <p:cNvPr id="43" name="TextBox 43"/>
          <p:cNvSpPr txBox="1"/>
          <p:nvPr/>
        </p:nvSpPr>
        <p:spPr>
          <a:xfrm>
            <a:off x="1512000" y="1848105"/>
            <a:ext cx="11762983" cy="373380"/>
          </a:xfrm>
          <a:prstGeom prst="rect">
            <a:avLst/>
          </a:prstGeom>
        </p:spPr>
        <p:txBody>
          <a:bodyPr lIns="0" tIns="0" rIns="0" bIns="0" rtlCol="0" anchor="t">
            <a:spAutoFit/>
          </a:bodyPr>
          <a:lstStyle/>
          <a:p>
            <a:pPr algn="l">
              <a:lnSpc>
                <a:spcPts val="2700"/>
              </a:lnSpc>
            </a:pPr>
            <a:r>
              <a:rPr lang="en-US" sz="2700" b="1" spc="-10">
                <a:solidFill>
                  <a:srgbClr val="FEFFFA"/>
                </a:solidFill>
                <a:latin typeface="Darker Grotesque Medium"/>
                <a:ea typeface="Darker Grotesque Medium"/>
                <a:cs typeface="Darker Grotesque Medium"/>
                <a:sym typeface="Darker Grotesque Medium"/>
              </a:rPr>
              <a:t>Autores, Coautores e Orientador</a:t>
            </a:r>
          </a:p>
        </p:txBody>
      </p:sp>
      <p:sp>
        <p:nvSpPr>
          <p:cNvPr id="44" name="TextBox 44"/>
          <p:cNvSpPr txBox="1"/>
          <p:nvPr/>
        </p:nvSpPr>
        <p:spPr>
          <a:xfrm>
            <a:off x="1512000" y="1407415"/>
            <a:ext cx="12096000" cy="402590"/>
          </a:xfrm>
          <a:prstGeom prst="rect">
            <a:avLst/>
          </a:prstGeom>
        </p:spPr>
        <p:txBody>
          <a:bodyPr lIns="0" tIns="0" rIns="0" bIns="0" rtlCol="0" anchor="t">
            <a:spAutoFit/>
          </a:bodyPr>
          <a:lstStyle/>
          <a:p>
            <a:pPr algn="ctr">
              <a:lnSpc>
                <a:spcPts val="3099"/>
              </a:lnSpc>
            </a:pPr>
            <a:r>
              <a:rPr lang="en-US" sz="3099" b="1" spc="-12">
                <a:solidFill>
                  <a:srgbClr val="FEFFFA"/>
                </a:solidFill>
                <a:latin typeface="Darker Grotesque Ultra-Bold"/>
                <a:ea typeface="Darker Grotesque Ultra-Bold"/>
                <a:cs typeface="Darker Grotesque Ultra-Bold"/>
                <a:sym typeface="Darker Grotesque Ultra-Bold"/>
              </a:rPr>
              <a:t>Subtítulo</a:t>
            </a:r>
          </a:p>
        </p:txBody>
      </p:sp>
      <p:sp>
        <p:nvSpPr>
          <p:cNvPr id="45" name="TextBox 45"/>
          <p:cNvSpPr txBox="1"/>
          <p:nvPr/>
        </p:nvSpPr>
        <p:spPr>
          <a:xfrm>
            <a:off x="2051282" y="4155649"/>
            <a:ext cx="11017437" cy="1540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p:txBody>
      </p:sp>
      <p:sp>
        <p:nvSpPr>
          <p:cNvPr id="46" name="TextBox 46"/>
          <p:cNvSpPr txBox="1"/>
          <p:nvPr/>
        </p:nvSpPr>
        <p:spPr>
          <a:xfrm>
            <a:off x="2050498" y="7735547"/>
            <a:ext cx="11017437" cy="1540789"/>
          </a:xfrm>
          <a:prstGeom prst="rect">
            <a:avLst/>
          </a:prstGeom>
        </p:spPr>
        <p:txBody>
          <a:bodyPr lIns="0" tIns="0" rIns="0" bIns="0" rtlCol="0" anchor="t">
            <a:spAutoFit/>
          </a:bodyPr>
          <a:lstStyle/>
          <a:p>
            <a:pPr algn="just">
              <a:lnSpc>
                <a:spcPts val="3025"/>
              </a:lnSpc>
            </a:pPr>
            <a:r>
              <a:rPr lang="en-US" sz="2881" b="1">
                <a:solidFill>
                  <a:srgbClr val="093337"/>
                </a:solidFill>
                <a:latin typeface="Darker Grotesque Semi-Bold"/>
                <a:ea typeface="Darker Grotesque Semi-Bold"/>
                <a:cs typeface="Darker Grotesque Semi-Bold"/>
                <a:sym typeface="Darker Grotesque Semi-Bold"/>
              </a:rPr>
              <a:t>Lorem ipsum dolor sit amet consectetur adipiscing elit. Quisque faucibus ex sapien vitae pellentesque sem placerat. In id cursus mi pretium tellus duis convallis. Tempus leo eu aenean sed diam urna tempor. Pulvinar vivamus fringilla lacus nec metus bibendum egestas. </a:t>
            </a:r>
          </a:p>
        </p:txBody>
      </p:sp>
      <p:sp>
        <p:nvSpPr>
          <p:cNvPr id="47" name="Freeform 47"/>
          <p:cNvSpPr/>
          <p:nvPr/>
        </p:nvSpPr>
        <p:spPr>
          <a:xfrm>
            <a:off x="13826207" y="162000"/>
            <a:ext cx="1060190" cy="797061"/>
          </a:xfrm>
          <a:custGeom>
            <a:avLst/>
            <a:gdLst/>
            <a:ahLst/>
            <a:cxnLst/>
            <a:rect l="l" t="t" r="r" b="b"/>
            <a:pathLst>
              <a:path w="1060190" h="797061">
                <a:moveTo>
                  <a:pt x="0" y="0"/>
                </a:moveTo>
                <a:lnTo>
                  <a:pt x="1060191" y="0"/>
                </a:lnTo>
                <a:lnTo>
                  <a:pt x="1060191" y="797061"/>
                </a:lnTo>
                <a:lnTo>
                  <a:pt x="0" y="797061"/>
                </a:lnTo>
                <a:lnTo>
                  <a:pt x="0" y="0"/>
                </a:lnTo>
                <a:close/>
              </a:path>
            </a:pathLst>
          </a:custGeom>
          <a:blipFill>
            <a:blip r:embed="rId6"/>
            <a:stretch>
              <a:fillRect l="-10430" t="-26763" r="-8811" b="-31844"/>
            </a:stretch>
          </a:blipFill>
        </p:spPr>
        <p:txBody>
          <a:bodyPr/>
          <a:lstStyle/>
          <a:p>
            <a:endParaRPr lang="pt-BR"/>
          </a:p>
        </p:txBody>
      </p:sp>
      <p:grpSp>
        <p:nvGrpSpPr>
          <p:cNvPr id="48" name="Group 48"/>
          <p:cNvGrpSpPr/>
          <p:nvPr/>
        </p:nvGrpSpPr>
        <p:grpSpPr>
          <a:xfrm>
            <a:off x="212536" y="144000"/>
            <a:ext cx="978414" cy="948184"/>
            <a:chOff x="0" y="0"/>
            <a:chExt cx="1304552" cy="1264246"/>
          </a:xfrm>
        </p:grpSpPr>
        <p:sp>
          <p:nvSpPr>
            <p:cNvPr id="49" name="Freeform 49"/>
            <p:cNvSpPr/>
            <p:nvPr/>
          </p:nvSpPr>
          <p:spPr>
            <a:xfrm>
              <a:off x="663303" y="248292"/>
              <a:ext cx="641249" cy="953257"/>
            </a:xfrm>
            <a:custGeom>
              <a:avLst/>
              <a:gdLst/>
              <a:ahLst/>
              <a:cxnLst/>
              <a:rect l="l" t="t" r="r" b="b"/>
              <a:pathLst>
                <a:path w="641249" h="953257">
                  <a:moveTo>
                    <a:pt x="0" y="0"/>
                  </a:moveTo>
                  <a:lnTo>
                    <a:pt x="641249" y="0"/>
                  </a:lnTo>
                  <a:lnTo>
                    <a:pt x="641249" y="953256"/>
                  </a:lnTo>
                  <a:lnTo>
                    <a:pt x="0" y="953256"/>
                  </a:lnTo>
                  <a:lnTo>
                    <a:pt x="0" y="0"/>
                  </a:lnTo>
                  <a:close/>
                </a:path>
              </a:pathLst>
            </a:custGeom>
            <a:blipFill>
              <a:blip r:embed="rId7"/>
              <a:stretch>
                <a:fillRect l="-159722" t="-30926" r="-63539" b="-86528"/>
              </a:stretch>
            </a:blipFill>
          </p:spPr>
          <p:txBody>
            <a:bodyPr/>
            <a:lstStyle/>
            <a:p>
              <a:endParaRPr lang="pt-BR"/>
            </a:p>
          </p:txBody>
        </p:sp>
        <p:sp>
          <p:nvSpPr>
            <p:cNvPr id="50" name="Freeform 50"/>
            <p:cNvSpPr/>
            <p:nvPr/>
          </p:nvSpPr>
          <p:spPr>
            <a:xfrm>
              <a:off x="0" y="0"/>
              <a:ext cx="1081655" cy="1264246"/>
            </a:xfrm>
            <a:custGeom>
              <a:avLst/>
              <a:gdLst/>
              <a:ahLst/>
              <a:cxnLst/>
              <a:rect l="l" t="t" r="r" b="b"/>
              <a:pathLst>
                <a:path w="1081655" h="1264246">
                  <a:moveTo>
                    <a:pt x="0" y="0"/>
                  </a:moveTo>
                  <a:lnTo>
                    <a:pt x="1081655" y="0"/>
                  </a:lnTo>
                  <a:lnTo>
                    <a:pt x="1081655" y="1264246"/>
                  </a:lnTo>
                  <a:lnTo>
                    <a:pt x="0" y="1264246"/>
                  </a:lnTo>
                  <a:lnTo>
                    <a:pt x="0" y="0"/>
                  </a:lnTo>
                  <a:close/>
                </a:path>
              </a:pathLst>
            </a:custGeom>
            <a:blipFill>
              <a:blip r:embed="rId8"/>
              <a:stretch>
                <a:fillRect l="-20749" r="-92063" b="-21308"/>
              </a:stretch>
            </a:blipFill>
          </p:spPr>
          <p:txBody>
            <a:bodyPr/>
            <a:lstStyle/>
            <a:p>
              <a:endParaRPr lang="pt-B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773</Words>
  <Application>Microsoft Office PowerPoint</Application>
  <PresentationFormat>Personalizar</PresentationFormat>
  <Paragraphs>45</Paragraphs>
  <Slides>3</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3</vt:i4>
      </vt:variant>
    </vt:vector>
  </HeadingPairs>
  <TitlesOfParts>
    <vt:vector size="11" baseType="lpstr">
      <vt:lpstr>Code Pro Bold</vt:lpstr>
      <vt:lpstr>Calibri</vt:lpstr>
      <vt:lpstr>Arial</vt:lpstr>
      <vt:lpstr>Darker Grotesque Heavy</vt:lpstr>
      <vt:lpstr>Darker Grotesque Ultra-Bold</vt:lpstr>
      <vt:lpstr>Darker Grotesque Semi-Bold</vt:lpstr>
      <vt:lpstr>Darker Grotesque Medium</vt:lpstr>
      <vt:lpstr>Office Theme</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Modelo E-Banner - Neuro Norte 2025</dc:title>
  <cp:lastModifiedBy>Antoniella Schiavi</cp:lastModifiedBy>
  <cp:revision>2</cp:revision>
  <dcterms:created xsi:type="dcterms:W3CDTF">2006-08-16T00:00:00Z</dcterms:created>
  <dcterms:modified xsi:type="dcterms:W3CDTF">2025-08-18T18:05:59Z</dcterms:modified>
  <dc:identifier>DAGwW6ycZfE</dc:identifier>
</cp:coreProperties>
</file>