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2397700" cy="431927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E38338-E39E-C002-52C3-E2F60F574EA4}" v="264" dt="2026-04-08T02:53:28.543"/>
    <p1510:client id="{E564332F-7B0D-3B36-A16F-C7783CF4A21A}" v="1399" dt="2026-04-07T22:08:54.934"/>
    <p1510:client id="{EC035D43-3632-1CA4-2832-6C11A6D14DB2}" v="131" dt="2026-04-09T19:25:08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3348080" y="1474635"/>
            <a:ext cx="0" cy="695799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6200000" y="22423261"/>
            <a:ext cx="15843557" cy="9615556"/>
            <a:chOff x="0" y="0"/>
            <a:chExt cx="1405298" cy="8528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05298" cy="852884"/>
            </a:xfrm>
            <a:custGeom>
              <a:avLst/>
              <a:gdLst/>
              <a:ahLst/>
              <a:cxnLst/>
              <a:rect l="l" t="t" r="r" b="b"/>
              <a:pathLst>
                <a:path w="1405298" h="852884">
                  <a:moveTo>
                    <a:pt x="54294" y="0"/>
                  </a:moveTo>
                  <a:lnTo>
                    <a:pt x="1351004" y="0"/>
                  </a:lnTo>
                  <a:cubicBezTo>
                    <a:pt x="1380990" y="0"/>
                    <a:pt x="1405298" y="24308"/>
                    <a:pt x="1405298" y="54294"/>
                  </a:cubicBezTo>
                  <a:lnTo>
                    <a:pt x="1405298" y="798590"/>
                  </a:lnTo>
                  <a:cubicBezTo>
                    <a:pt x="1405298" y="828576"/>
                    <a:pt x="1380990" y="852884"/>
                    <a:pt x="1351004" y="852884"/>
                  </a:cubicBezTo>
                  <a:lnTo>
                    <a:pt x="54294" y="852884"/>
                  </a:lnTo>
                  <a:cubicBezTo>
                    <a:pt x="24308" y="852884"/>
                    <a:pt x="0" y="828576"/>
                    <a:pt x="0" y="798590"/>
                  </a:cubicBezTo>
                  <a:lnTo>
                    <a:pt x="0" y="54294"/>
                  </a:lnTo>
                  <a:cubicBezTo>
                    <a:pt x="0" y="24308"/>
                    <a:pt x="24308" y="0"/>
                    <a:pt x="54294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C4449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23825"/>
              <a:ext cx="1405298" cy="976710"/>
            </a:xfrm>
            <a:prstGeom prst="rect">
              <a:avLst/>
            </a:prstGeom>
          </p:spPr>
          <p:txBody>
            <a:bodyPr lIns="102626" tIns="102626" rIns="102626" bIns="102626" rtlCol="0" anchor="ctr"/>
            <a:lstStyle/>
            <a:p>
              <a:pPr algn="ctr">
                <a:lnSpc>
                  <a:spcPts val="929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93888" y="22423261"/>
            <a:ext cx="15308551" cy="9615556"/>
            <a:chOff x="0" y="0"/>
            <a:chExt cx="1357844" cy="8528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57844" cy="852884"/>
            </a:xfrm>
            <a:custGeom>
              <a:avLst/>
              <a:gdLst/>
              <a:ahLst/>
              <a:cxnLst/>
              <a:rect l="l" t="t" r="r" b="b"/>
              <a:pathLst>
                <a:path w="1357844" h="852884">
                  <a:moveTo>
                    <a:pt x="56192" y="0"/>
                  </a:moveTo>
                  <a:lnTo>
                    <a:pt x="1301652" y="0"/>
                  </a:lnTo>
                  <a:cubicBezTo>
                    <a:pt x="1332686" y="0"/>
                    <a:pt x="1357844" y="25158"/>
                    <a:pt x="1357844" y="56192"/>
                  </a:cubicBezTo>
                  <a:lnTo>
                    <a:pt x="1357844" y="796693"/>
                  </a:lnTo>
                  <a:cubicBezTo>
                    <a:pt x="1357844" y="827727"/>
                    <a:pt x="1332686" y="852884"/>
                    <a:pt x="1301652" y="852884"/>
                  </a:cubicBezTo>
                  <a:lnTo>
                    <a:pt x="56192" y="852884"/>
                  </a:lnTo>
                  <a:cubicBezTo>
                    <a:pt x="25158" y="852884"/>
                    <a:pt x="0" y="827727"/>
                    <a:pt x="0" y="796693"/>
                  </a:cubicBezTo>
                  <a:lnTo>
                    <a:pt x="0" y="56192"/>
                  </a:lnTo>
                  <a:cubicBezTo>
                    <a:pt x="0" y="25158"/>
                    <a:pt x="25158" y="0"/>
                    <a:pt x="56192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C4449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1357844" cy="976710"/>
            </a:xfrm>
            <a:prstGeom prst="rect">
              <a:avLst/>
            </a:prstGeom>
          </p:spPr>
          <p:txBody>
            <a:bodyPr lIns="102626" tIns="102626" rIns="102626" bIns="102626" rtlCol="0" anchor="ctr"/>
            <a:lstStyle/>
            <a:p>
              <a:pPr algn="ctr">
                <a:lnSpc>
                  <a:spcPts val="9295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62120" y="32305321"/>
            <a:ext cx="20434100" cy="10677374"/>
            <a:chOff x="0" y="0"/>
            <a:chExt cx="1915850" cy="100133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5850" cy="1001332"/>
            </a:xfrm>
            <a:custGeom>
              <a:avLst/>
              <a:gdLst/>
              <a:ahLst/>
              <a:cxnLst/>
              <a:rect l="l" t="t" r="r" b="b"/>
              <a:pathLst>
                <a:path w="1915850" h="1001332">
                  <a:moveTo>
                    <a:pt x="39825" y="0"/>
                  </a:moveTo>
                  <a:lnTo>
                    <a:pt x="1876025" y="0"/>
                  </a:lnTo>
                  <a:cubicBezTo>
                    <a:pt x="1898020" y="0"/>
                    <a:pt x="1915850" y="17830"/>
                    <a:pt x="1915850" y="39825"/>
                  </a:cubicBezTo>
                  <a:lnTo>
                    <a:pt x="1915850" y="961506"/>
                  </a:lnTo>
                  <a:cubicBezTo>
                    <a:pt x="1915850" y="983501"/>
                    <a:pt x="1898020" y="1001332"/>
                    <a:pt x="1876025" y="1001332"/>
                  </a:cubicBezTo>
                  <a:lnTo>
                    <a:pt x="39825" y="1001332"/>
                  </a:lnTo>
                  <a:cubicBezTo>
                    <a:pt x="17830" y="1001332"/>
                    <a:pt x="0" y="983501"/>
                    <a:pt x="0" y="961506"/>
                  </a:cubicBezTo>
                  <a:lnTo>
                    <a:pt x="0" y="39825"/>
                  </a:lnTo>
                  <a:cubicBezTo>
                    <a:pt x="0" y="17830"/>
                    <a:pt x="17830" y="0"/>
                    <a:pt x="39825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C4449"/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123825"/>
              <a:ext cx="1915850" cy="1125156"/>
            </a:xfrm>
            <a:prstGeom prst="rect">
              <a:avLst/>
            </a:prstGeom>
          </p:spPr>
          <p:txBody>
            <a:bodyPr lIns="102626" tIns="102626" rIns="102626" bIns="102626" rtlCol="0" anchor="ctr"/>
            <a:lstStyle/>
            <a:p>
              <a:pPr algn="ctr">
                <a:lnSpc>
                  <a:spcPts val="9295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24723" y="9531824"/>
            <a:ext cx="31588357" cy="5496075"/>
            <a:chOff x="0" y="0"/>
            <a:chExt cx="2810597" cy="51022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810597" cy="510226"/>
            </a:xfrm>
            <a:custGeom>
              <a:avLst/>
              <a:gdLst/>
              <a:ahLst/>
              <a:cxnLst/>
              <a:rect l="l" t="t" r="r" b="b"/>
              <a:pathLst>
                <a:path w="2810597" h="510226">
                  <a:moveTo>
                    <a:pt x="14808" y="0"/>
                  </a:moveTo>
                  <a:lnTo>
                    <a:pt x="2795789" y="0"/>
                  </a:lnTo>
                  <a:cubicBezTo>
                    <a:pt x="2799716" y="0"/>
                    <a:pt x="2803483" y="1560"/>
                    <a:pt x="2806260" y="4337"/>
                  </a:cubicBezTo>
                  <a:cubicBezTo>
                    <a:pt x="2809037" y="7114"/>
                    <a:pt x="2810597" y="10880"/>
                    <a:pt x="2810597" y="14808"/>
                  </a:cubicBezTo>
                  <a:lnTo>
                    <a:pt x="2810597" y="495418"/>
                  </a:lnTo>
                  <a:cubicBezTo>
                    <a:pt x="2810597" y="499345"/>
                    <a:pt x="2809037" y="503112"/>
                    <a:pt x="2806260" y="505889"/>
                  </a:cubicBezTo>
                  <a:cubicBezTo>
                    <a:pt x="2803483" y="508666"/>
                    <a:pt x="2799716" y="510226"/>
                    <a:pt x="2795789" y="510226"/>
                  </a:cubicBezTo>
                  <a:lnTo>
                    <a:pt x="14808" y="510226"/>
                  </a:lnTo>
                  <a:cubicBezTo>
                    <a:pt x="10880" y="510226"/>
                    <a:pt x="7114" y="508666"/>
                    <a:pt x="4337" y="505889"/>
                  </a:cubicBezTo>
                  <a:cubicBezTo>
                    <a:pt x="1560" y="503112"/>
                    <a:pt x="0" y="499345"/>
                    <a:pt x="0" y="495418"/>
                  </a:cubicBezTo>
                  <a:lnTo>
                    <a:pt x="0" y="14808"/>
                  </a:lnTo>
                  <a:cubicBezTo>
                    <a:pt x="0" y="10880"/>
                    <a:pt x="1560" y="7114"/>
                    <a:pt x="4337" y="4337"/>
                  </a:cubicBezTo>
                  <a:cubicBezTo>
                    <a:pt x="7114" y="1560"/>
                    <a:pt x="10880" y="0"/>
                    <a:pt x="14808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C4449"/>
              </a:soli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123825"/>
              <a:ext cx="2810597" cy="634051"/>
            </a:xfrm>
            <a:prstGeom prst="rect">
              <a:avLst/>
            </a:prstGeom>
          </p:spPr>
          <p:txBody>
            <a:bodyPr lIns="102626" tIns="102626" rIns="102626" bIns="102626" rtlCol="0" anchor="ctr"/>
            <a:lstStyle/>
            <a:p>
              <a:pPr algn="ctr">
                <a:lnSpc>
                  <a:spcPts val="9295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17397" y="15991648"/>
            <a:ext cx="31595683" cy="5533949"/>
            <a:chOff x="0" y="0"/>
            <a:chExt cx="2810597" cy="38586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810597" cy="385861"/>
            </a:xfrm>
            <a:custGeom>
              <a:avLst/>
              <a:gdLst/>
              <a:ahLst/>
              <a:cxnLst/>
              <a:rect l="l" t="t" r="r" b="b"/>
              <a:pathLst>
                <a:path w="2810597" h="385861">
                  <a:moveTo>
                    <a:pt x="14808" y="0"/>
                  </a:moveTo>
                  <a:lnTo>
                    <a:pt x="2795789" y="0"/>
                  </a:lnTo>
                  <a:cubicBezTo>
                    <a:pt x="2799716" y="0"/>
                    <a:pt x="2803483" y="1560"/>
                    <a:pt x="2806260" y="4337"/>
                  </a:cubicBezTo>
                  <a:cubicBezTo>
                    <a:pt x="2809037" y="7114"/>
                    <a:pt x="2810597" y="10880"/>
                    <a:pt x="2810597" y="14808"/>
                  </a:cubicBezTo>
                  <a:lnTo>
                    <a:pt x="2810597" y="371053"/>
                  </a:lnTo>
                  <a:cubicBezTo>
                    <a:pt x="2810597" y="374981"/>
                    <a:pt x="2809037" y="378747"/>
                    <a:pt x="2806260" y="381524"/>
                  </a:cubicBezTo>
                  <a:cubicBezTo>
                    <a:pt x="2803483" y="384301"/>
                    <a:pt x="2799716" y="385861"/>
                    <a:pt x="2795789" y="385861"/>
                  </a:cubicBezTo>
                  <a:lnTo>
                    <a:pt x="14808" y="385861"/>
                  </a:lnTo>
                  <a:cubicBezTo>
                    <a:pt x="10880" y="385861"/>
                    <a:pt x="7114" y="384301"/>
                    <a:pt x="4337" y="381524"/>
                  </a:cubicBezTo>
                  <a:cubicBezTo>
                    <a:pt x="1560" y="378747"/>
                    <a:pt x="0" y="374981"/>
                    <a:pt x="0" y="371053"/>
                  </a:cubicBezTo>
                  <a:lnTo>
                    <a:pt x="0" y="14808"/>
                  </a:lnTo>
                  <a:cubicBezTo>
                    <a:pt x="0" y="10880"/>
                    <a:pt x="1560" y="7114"/>
                    <a:pt x="4337" y="4337"/>
                  </a:cubicBezTo>
                  <a:cubicBezTo>
                    <a:pt x="7114" y="1560"/>
                    <a:pt x="10880" y="0"/>
                    <a:pt x="14808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C4449"/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123825"/>
              <a:ext cx="2810597" cy="509686"/>
            </a:xfrm>
            <a:prstGeom prst="rect">
              <a:avLst/>
            </a:prstGeom>
          </p:spPr>
          <p:txBody>
            <a:bodyPr lIns="102626" tIns="102626" rIns="102626" bIns="102626" rtlCol="0" anchor="ctr"/>
            <a:lstStyle/>
            <a:p>
              <a:pPr algn="ctr">
                <a:lnSpc>
                  <a:spcPts val="9295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0" y="0"/>
            <a:ext cx="32442680" cy="4362161"/>
          </a:xfrm>
          <a:custGeom>
            <a:avLst/>
            <a:gdLst/>
            <a:ahLst/>
            <a:cxnLst/>
            <a:rect l="l" t="t" r="r" b="b"/>
            <a:pathLst>
              <a:path w="32442680" h="4362161">
                <a:moveTo>
                  <a:pt x="0" y="0"/>
                </a:moveTo>
                <a:lnTo>
                  <a:pt x="32442680" y="0"/>
                </a:lnTo>
                <a:lnTo>
                  <a:pt x="32442680" y="4362161"/>
                </a:lnTo>
                <a:lnTo>
                  <a:pt x="0" y="43621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053" b="-26205"/>
            </a:stretch>
          </a:blipFill>
        </p:spPr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09A69D84-64D0-1823-AF61-F764D0F6CB0D}"/>
              </a:ext>
            </a:extLst>
          </p:cNvPr>
          <p:cNvGrpSpPr/>
          <p:nvPr/>
        </p:nvGrpSpPr>
        <p:grpSpPr>
          <a:xfrm>
            <a:off x="17734829" y="21855216"/>
            <a:ext cx="12951707" cy="1113416"/>
            <a:chOff x="17734829" y="21223382"/>
            <a:chExt cx="12951707" cy="1113416"/>
          </a:xfrm>
        </p:grpSpPr>
        <p:grpSp>
          <p:nvGrpSpPr>
            <p:cNvPr id="27" name="Group 27"/>
            <p:cNvGrpSpPr/>
            <p:nvPr/>
          </p:nvGrpSpPr>
          <p:grpSpPr>
            <a:xfrm>
              <a:off x="19439798" y="21223382"/>
              <a:ext cx="9583827" cy="1113416"/>
              <a:chOff x="0" y="0"/>
              <a:chExt cx="863808" cy="10391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63808" cy="103919"/>
              </a:xfrm>
              <a:custGeom>
                <a:avLst/>
                <a:gdLst/>
                <a:ahLst/>
                <a:cxnLst/>
                <a:rect l="l" t="t" r="r" b="b"/>
                <a:pathLst>
                  <a:path w="863808" h="103919">
                    <a:moveTo>
                      <a:pt x="43362" y="0"/>
                    </a:moveTo>
                    <a:lnTo>
                      <a:pt x="820447" y="0"/>
                    </a:lnTo>
                    <a:cubicBezTo>
                      <a:pt x="844395" y="0"/>
                      <a:pt x="863808" y="19414"/>
                      <a:pt x="863808" y="43362"/>
                    </a:cubicBezTo>
                    <a:lnTo>
                      <a:pt x="863808" y="60557"/>
                    </a:lnTo>
                    <a:cubicBezTo>
                      <a:pt x="863808" y="84505"/>
                      <a:pt x="844395" y="103919"/>
                      <a:pt x="820447" y="103919"/>
                    </a:cubicBezTo>
                    <a:lnTo>
                      <a:pt x="43362" y="103919"/>
                    </a:lnTo>
                    <a:cubicBezTo>
                      <a:pt x="19414" y="103919"/>
                      <a:pt x="0" y="84505"/>
                      <a:pt x="0" y="60557"/>
                    </a:cubicBezTo>
                    <a:lnTo>
                      <a:pt x="0" y="43362"/>
                    </a:lnTo>
                    <a:cubicBezTo>
                      <a:pt x="0" y="19414"/>
                      <a:pt x="19414" y="0"/>
                      <a:pt x="43362" y="0"/>
                    </a:cubicBezTo>
                    <a:close/>
                  </a:path>
                </a:pathLst>
              </a:custGeom>
              <a:solidFill>
                <a:srgbClr val="83C5BE"/>
              </a:solidFill>
              <a:ln w="38100" cap="rnd">
                <a:solidFill>
                  <a:srgbClr val="0C4449"/>
                </a:solidFill>
                <a:prstDash val="solid"/>
                <a:round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123825"/>
                <a:ext cx="863808" cy="227744"/>
              </a:xfrm>
              <a:prstGeom prst="rect">
                <a:avLst/>
              </a:prstGeom>
            </p:spPr>
            <p:txBody>
              <a:bodyPr lIns="102626" tIns="102626" rIns="102626" bIns="102626" rtlCol="0" anchor="ctr"/>
              <a:lstStyle/>
              <a:p>
                <a:pPr algn="ctr">
                  <a:lnSpc>
                    <a:spcPts val="9295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17734829" y="21370525"/>
              <a:ext cx="12951707" cy="5438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825"/>
                </a:lnSpc>
              </a:pPr>
              <a:r>
                <a:rPr lang="en-US" sz="6500" b="1">
                  <a:solidFill>
                    <a:srgbClr val="093337"/>
                  </a:solidFill>
                  <a:latin typeface="Calibri"/>
                  <a:ea typeface="Calibri"/>
                  <a:cs typeface="Calibri"/>
                  <a:sym typeface="Calibri (MS) Bold"/>
                </a:rPr>
                <a:t>PRODUTOS/ RESULTADOS</a:t>
              </a:r>
            </a:p>
          </p:txBody>
        </p: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952EB9E5-201C-20EC-3306-0EB7CD1E3988}"/>
              </a:ext>
            </a:extLst>
          </p:cNvPr>
          <p:cNvGrpSpPr/>
          <p:nvPr/>
        </p:nvGrpSpPr>
        <p:grpSpPr>
          <a:xfrm>
            <a:off x="1114423" y="21769860"/>
            <a:ext cx="13809325" cy="1235841"/>
            <a:chOff x="2577004" y="20802806"/>
            <a:chExt cx="13809325" cy="1235841"/>
          </a:xfrm>
        </p:grpSpPr>
        <p:grpSp>
          <p:nvGrpSpPr>
            <p:cNvPr id="32" name="Group 32"/>
            <p:cNvGrpSpPr/>
            <p:nvPr/>
          </p:nvGrpSpPr>
          <p:grpSpPr>
            <a:xfrm>
              <a:off x="3079169" y="20802806"/>
              <a:ext cx="12789171" cy="1235841"/>
              <a:chOff x="0" y="0"/>
              <a:chExt cx="1195635" cy="91876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195635" cy="91876"/>
              </a:xfrm>
              <a:custGeom>
                <a:avLst/>
                <a:gdLst/>
                <a:ahLst/>
                <a:cxnLst/>
                <a:rect l="l" t="t" r="r" b="b"/>
                <a:pathLst>
                  <a:path w="1195635" h="91876">
                    <a:moveTo>
                      <a:pt x="31327" y="0"/>
                    </a:moveTo>
                    <a:lnTo>
                      <a:pt x="1164307" y="0"/>
                    </a:lnTo>
                    <a:cubicBezTo>
                      <a:pt x="1181609" y="0"/>
                      <a:pt x="1195635" y="14026"/>
                      <a:pt x="1195635" y="31327"/>
                    </a:cubicBezTo>
                    <a:lnTo>
                      <a:pt x="1195635" y="60549"/>
                    </a:lnTo>
                    <a:cubicBezTo>
                      <a:pt x="1195635" y="77850"/>
                      <a:pt x="1181609" y="91876"/>
                      <a:pt x="1164307" y="91876"/>
                    </a:cubicBezTo>
                    <a:lnTo>
                      <a:pt x="31327" y="91876"/>
                    </a:lnTo>
                    <a:cubicBezTo>
                      <a:pt x="14026" y="91876"/>
                      <a:pt x="0" y="77850"/>
                      <a:pt x="0" y="60549"/>
                    </a:cubicBezTo>
                    <a:lnTo>
                      <a:pt x="0" y="31327"/>
                    </a:lnTo>
                    <a:cubicBezTo>
                      <a:pt x="0" y="14026"/>
                      <a:pt x="14026" y="0"/>
                      <a:pt x="31327" y="0"/>
                    </a:cubicBezTo>
                    <a:close/>
                  </a:path>
                </a:pathLst>
              </a:custGeom>
              <a:solidFill>
                <a:srgbClr val="83C5BE"/>
              </a:solidFill>
              <a:ln w="38100" cap="rnd">
                <a:solidFill>
                  <a:srgbClr val="0C4449"/>
                </a:solidFill>
                <a:prstDash val="solid"/>
                <a:round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123825"/>
                <a:ext cx="1195635" cy="215701"/>
              </a:xfrm>
              <a:prstGeom prst="rect">
                <a:avLst/>
              </a:prstGeom>
            </p:spPr>
            <p:txBody>
              <a:bodyPr lIns="102626" tIns="102626" rIns="102626" bIns="102626" rtlCol="0" anchor="ctr"/>
              <a:lstStyle/>
              <a:p>
                <a:pPr algn="ctr">
                  <a:lnSpc>
                    <a:spcPts val="9295"/>
                  </a:lnSpc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2577004" y="21006348"/>
              <a:ext cx="13809325" cy="8605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825"/>
                </a:lnSpc>
              </a:pPr>
              <a:r>
                <a:rPr lang="en-US" sz="6500" b="1">
                  <a:solidFill>
                    <a:srgbClr val="093337"/>
                  </a:solidFill>
                  <a:latin typeface="Calibri"/>
                  <a:ea typeface="Calibri"/>
                  <a:cs typeface="Calibri"/>
                  <a:sym typeface="Calibri (MS) Bold"/>
                </a:rPr>
                <a:t>PROCEDIMENTOS METODOLÓGICOS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487768" y="8708260"/>
            <a:ext cx="23406134" cy="1357224"/>
            <a:chOff x="0" y="0"/>
            <a:chExt cx="1321650" cy="8725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321650" cy="87258"/>
            </a:xfrm>
            <a:custGeom>
              <a:avLst/>
              <a:gdLst/>
              <a:ahLst/>
              <a:cxnLst/>
              <a:rect l="l" t="t" r="r" b="b"/>
              <a:pathLst>
                <a:path w="1321650" h="87258">
                  <a:moveTo>
                    <a:pt x="28340" y="0"/>
                  </a:moveTo>
                  <a:lnTo>
                    <a:pt x="1293309" y="0"/>
                  </a:lnTo>
                  <a:cubicBezTo>
                    <a:pt x="1300826" y="0"/>
                    <a:pt x="1308034" y="2986"/>
                    <a:pt x="1313349" y="8301"/>
                  </a:cubicBezTo>
                  <a:cubicBezTo>
                    <a:pt x="1318664" y="13616"/>
                    <a:pt x="1321650" y="20824"/>
                    <a:pt x="1321650" y="28340"/>
                  </a:cubicBezTo>
                  <a:lnTo>
                    <a:pt x="1321650" y="58917"/>
                  </a:lnTo>
                  <a:cubicBezTo>
                    <a:pt x="1321650" y="66433"/>
                    <a:pt x="1318664" y="73642"/>
                    <a:pt x="1313349" y="78957"/>
                  </a:cubicBezTo>
                  <a:cubicBezTo>
                    <a:pt x="1308034" y="84272"/>
                    <a:pt x="1300826" y="87258"/>
                    <a:pt x="1293309" y="87258"/>
                  </a:cubicBezTo>
                  <a:lnTo>
                    <a:pt x="28340" y="87258"/>
                  </a:lnTo>
                  <a:cubicBezTo>
                    <a:pt x="20824" y="87258"/>
                    <a:pt x="13616" y="84272"/>
                    <a:pt x="8301" y="78957"/>
                  </a:cubicBezTo>
                  <a:cubicBezTo>
                    <a:pt x="2986" y="73642"/>
                    <a:pt x="0" y="66433"/>
                    <a:pt x="0" y="58917"/>
                  </a:cubicBezTo>
                  <a:lnTo>
                    <a:pt x="0" y="28340"/>
                  </a:lnTo>
                  <a:cubicBezTo>
                    <a:pt x="0" y="20824"/>
                    <a:pt x="2986" y="13616"/>
                    <a:pt x="8301" y="8301"/>
                  </a:cubicBezTo>
                  <a:cubicBezTo>
                    <a:pt x="13616" y="2986"/>
                    <a:pt x="20824" y="0"/>
                    <a:pt x="28340" y="0"/>
                  </a:cubicBezTo>
                  <a:close/>
                </a:path>
              </a:pathLst>
            </a:custGeom>
            <a:solidFill>
              <a:srgbClr val="83C5BE"/>
            </a:solidFill>
            <a:ln w="38100" cap="rnd">
              <a:solidFill>
                <a:srgbClr val="0C4449"/>
              </a:solidFill>
              <a:prstDash val="solid"/>
              <a:round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0" y="-123825"/>
              <a:ext cx="1321650" cy="211083"/>
            </a:xfrm>
            <a:prstGeom prst="rect">
              <a:avLst/>
            </a:prstGeom>
          </p:spPr>
          <p:txBody>
            <a:bodyPr lIns="102626" tIns="102626" rIns="102626" bIns="102626" rtlCol="0" anchor="ctr"/>
            <a:lstStyle/>
            <a:p>
              <a:pPr algn="ctr">
                <a:lnSpc>
                  <a:spcPts val="9295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4475309" y="9019600"/>
            <a:ext cx="23412961" cy="874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25"/>
              </a:lnSpc>
            </a:pPr>
            <a:r>
              <a:rPr lang="en-US" sz="6500" b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INTRODUÇÃO / PROBLEMA DE PESQUISA (</a:t>
            </a:r>
            <a:r>
              <a:rPr lang="en-US" sz="6500" b="1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tamanho</a:t>
            </a:r>
            <a:r>
              <a:rPr lang="en-US" sz="6500" b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 65)</a:t>
            </a:r>
            <a:endParaRPr lang="en-US" sz="6500" b="1">
              <a:solidFill>
                <a:srgbClr val="09333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986202" y="16783338"/>
            <a:ext cx="30542929" cy="1449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50" lvl="1">
              <a:lnSpc>
                <a:spcPts val="5250"/>
              </a:lnSpc>
            </a:pP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Sugestão</a:t>
            </a:r>
            <a:r>
              <a:rPr lang="en-US" sz="5000" dirty="0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: </a:t>
            </a: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Texto</a:t>
            </a:r>
            <a:r>
              <a:rPr lang="en-US" sz="5000" dirty="0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 </a:t>
            </a: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tamanho</a:t>
            </a:r>
            <a:r>
              <a:rPr lang="en-US" sz="5000" dirty="0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 50, </a:t>
            </a: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espaçamento</a:t>
            </a:r>
            <a:r>
              <a:rPr lang="en-US" sz="5000" dirty="0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 simples, </a:t>
            </a: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justificado</a:t>
            </a:r>
            <a:endParaRPr lang="pt-BR" sz="5000" dirty="0" err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endParaRPr lang="en-US" sz="5000" dirty="0">
              <a:solidFill>
                <a:srgbClr val="09333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3" name="Freeform 43"/>
          <p:cNvSpPr/>
          <p:nvPr/>
        </p:nvSpPr>
        <p:spPr>
          <a:xfrm>
            <a:off x="895377" y="32456703"/>
            <a:ext cx="12536758" cy="1232191"/>
          </a:xfrm>
          <a:custGeom>
            <a:avLst/>
            <a:gdLst/>
            <a:ahLst/>
            <a:cxnLst/>
            <a:rect l="l" t="t" r="r" b="b"/>
            <a:pathLst>
              <a:path w="1133691" h="133787">
                <a:moveTo>
                  <a:pt x="33039" y="0"/>
                </a:moveTo>
                <a:lnTo>
                  <a:pt x="1100652" y="0"/>
                </a:lnTo>
                <a:cubicBezTo>
                  <a:pt x="1118899" y="0"/>
                  <a:pt x="1133691" y="14792"/>
                  <a:pt x="1133691" y="33039"/>
                </a:cubicBezTo>
                <a:lnTo>
                  <a:pt x="1133691" y="100747"/>
                </a:lnTo>
                <a:cubicBezTo>
                  <a:pt x="1133691" y="109510"/>
                  <a:pt x="1130210" y="117914"/>
                  <a:pt x="1124014" y="124110"/>
                </a:cubicBezTo>
                <a:cubicBezTo>
                  <a:pt x="1117818" y="130306"/>
                  <a:pt x="1109414" y="133787"/>
                  <a:pt x="1100652" y="133787"/>
                </a:cubicBezTo>
                <a:lnTo>
                  <a:pt x="33039" y="133787"/>
                </a:lnTo>
                <a:cubicBezTo>
                  <a:pt x="14792" y="133787"/>
                  <a:pt x="0" y="118994"/>
                  <a:pt x="0" y="100747"/>
                </a:cubicBezTo>
                <a:lnTo>
                  <a:pt x="0" y="33039"/>
                </a:lnTo>
                <a:cubicBezTo>
                  <a:pt x="0" y="14792"/>
                  <a:pt x="14792" y="0"/>
                  <a:pt x="33039" y="0"/>
                </a:cubicBezTo>
                <a:close/>
              </a:path>
            </a:pathLst>
          </a:custGeom>
          <a:solidFill>
            <a:srgbClr val="83C5BE"/>
          </a:solidFill>
          <a:ln w="38100" cap="rnd">
            <a:solidFill>
              <a:srgbClr val="0C4449"/>
            </a:solidFill>
            <a:prstDash val="solid"/>
            <a:round/>
          </a:ln>
        </p:spPr>
      </p:sp>
      <p:sp>
        <p:nvSpPr>
          <p:cNvPr id="44" name="TextBox 44"/>
          <p:cNvSpPr txBox="1"/>
          <p:nvPr/>
        </p:nvSpPr>
        <p:spPr>
          <a:xfrm>
            <a:off x="895377" y="31267438"/>
            <a:ext cx="16834101" cy="2313938"/>
          </a:xfrm>
          <a:prstGeom prst="rect">
            <a:avLst/>
          </a:prstGeom>
        </p:spPr>
        <p:txBody>
          <a:bodyPr lIns="102626" tIns="102626" rIns="102626" bIns="102626" rtlCol="0" anchor="ctr"/>
          <a:lstStyle/>
          <a:p>
            <a:pPr algn="ctr">
              <a:lnSpc>
                <a:spcPts val="9295"/>
              </a:lnSpc>
            </a:pPr>
            <a:endParaRPr/>
          </a:p>
        </p:txBody>
      </p:sp>
      <p:sp>
        <p:nvSpPr>
          <p:cNvPr id="45" name="TextBox 45"/>
          <p:cNvSpPr txBox="1"/>
          <p:nvPr/>
        </p:nvSpPr>
        <p:spPr>
          <a:xfrm>
            <a:off x="-2465266" y="32679158"/>
            <a:ext cx="19422018" cy="874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25"/>
              </a:lnSpc>
            </a:pPr>
            <a:r>
              <a:rPr lang="en-US" sz="6500" b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REFLEXÕES SOBRE A EXPERIÊNCIA 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424532" y="4596675"/>
            <a:ext cx="31582038" cy="3880560"/>
            <a:chOff x="0" y="0"/>
            <a:chExt cx="2948785" cy="21077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948785" cy="210776"/>
            </a:xfrm>
            <a:custGeom>
              <a:avLst/>
              <a:gdLst/>
              <a:ahLst/>
              <a:cxnLst/>
              <a:rect l="l" t="t" r="r" b="b"/>
              <a:pathLst>
                <a:path w="2948785" h="210776">
                  <a:moveTo>
                    <a:pt x="12702" y="0"/>
                  </a:moveTo>
                  <a:lnTo>
                    <a:pt x="2936082" y="0"/>
                  </a:lnTo>
                  <a:cubicBezTo>
                    <a:pt x="2943098" y="0"/>
                    <a:pt x="2948785" y="5687"/>
                    <a:pt x="2948785" y="12702"/>
                  </a:cubicBezTo>
                  <a:lnTo>
                    <a:pt x="2948785" y="198074"/>
                  </a:lnTo>
                  <a:cubicBezTo>
                    <a:pt x="2948785" y="205089"/>
                    <a:pt x="2943098" y="210776"/>
                    <a:pt x="2936082" y="210776"/>
                  </a:cubicBezTo>
                  <a:lnTo>
                    <a:pt x="12702" y="210776"/>
                  </a:lnTo>
                  <a:cubicBezTo>
                    <a:pt x="5687" y="210776"/>
                    <a:pt x="0" y="205089"/>
                    <a:pt x="0" y="198074"/>
                  </a:cubicBezTo>
                  <a:lnTo>
                    <a:pt x="0" y="12702"/>
                  </a:lnTo>
                  <a:cubicBezTo>
                    <a:pt x="0" y="5687"/>
                    <a:pt x="5687" y="0"/>
                    <a:pt x="12702" y="0"/>
                  </a:cubicBezTo>
                  <a:close/>
                </a:path>
              </a:pathLst>
            </a:custGeom>
            <a:solidFill>
              <a:srgbClr val="6F3B5E">
                <a:alpha val="60000"/>
              </a:srgbClr>
            </a:solidFill>
            <a:ln w="38100" cap="rnd">
              <a:solidFill>
                <a:srgbClr val="0C4449">
                  <a:alpha val="60000"/>
                </a:srgbClr>
              </a:solidFill>
              <a:prstDash val="solid"/>
              <a:round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0" y="-123825"/>
              <a:ext cx="2948785" cy="334601"/>
            </a:xfrm>
            <a:prstGeom prst="rect">
              <a:avLst/>
            </a:prstGeom>
          </p:spPr>
          <p:txBody>
            <a:bodyPr lIns="102626" tIns="102626" rIns="102626" bIns="102626" rtlCol="0" anchor="ctr"/>
            <a:lstStyle/>
            <a:p>
              <a:pPr algn="ctr">
                <a:lnSpc>
                  <a:spcPts val="9295"/>
                </a:lnSpc>
              </a:pPr>
              <a:endParaRPr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388560" y="4952919"/>
            <a:ext cx="31133104" cy="101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74"/>
              </a:lnSpc>
            </a:pPr>
            <a:r>
              <a:rPr lang="en-US" sz="7500" b="1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TÍTULO DO TRABALHO (</a:t>
            </a:r>
            <a:r>
              <a:rPr lang="en-US" sz="7500" b="1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até</a:t>
            </a:r>
            <a:r>
              <a:rPr lang="en-US" sz="7500" b="1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 16 </a:t>
            </a:r>
            <a:r>
              <a:rPr lang="en-US" sz="7500" b="1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palavras</a:t>
            </a:r>
            <a:r>
              <a:rPr lang="en-US" sz="7500" b="1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; </a:t>
            </a:r>
            <a:r>
              <a:rPr lang="en-US" sz="7500" b="1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tamanho</a:t>
            </a:r>
            <a:r>
              <a:rPr lang="en-US" sz="7500" b="1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 75)</a:t>
            </a:r>
            <a:endParaRPr lang="pt-BR" sz="7500" dirty="0">
              <a:latin typeface="Calibri"/>
              <a:ea typeface="Calibri"/>
              <a:cs typeface="Calibri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22775991" y="31659452"/>
            <a:ext cx="5754313" cy="1633719"/>
          </a:xfrm>
          <a:prstGeom prst="rect">
            <a:avLst/>
          </a:prstGeom>
        </p:spPr>
        <p:txBody>
          <a:bodyPr lIns="102626" tIns="102626" rIns="102626" bIns="102626" rtlCol="0" anchor="ctr"/>
          <a:lstStyle/>
          <a:p>
            <a:pPr algn="ctr">
              <a:lnSpc>
                <a:spcPts val="9295"/>
              </a:lnSpc>
            </a:pPr>
            <a:endParaRPr/>
          </a:p>
        </p:txBody>
      </p:sp>
      <p:sp>
        <p:nvSpPr>
          <p:cNvPr id="58" name="TextBox 58"/>
          <p:cNvSpPr txBox="1"/>
          <p:nvPr/>
        </p:nvSpPr>
        <p:spPr>
          <a:xfrm>
            <a:off x="607841" y="23547587"/>
            <a:ext cx="14553029" cy="1359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0" lvl="1" indent="-539750" algn="l">
              <a:lnSpc>
                <a:spcPts val="5250"/>
              </a:lnSpc>
              <a:buFont typeface="Arial"/>
              <a:buChar char="•"/>
            </a:pP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Sugestão</a:t>
            </a:r>
            <a:r>
              <a:rPr lang="en-US" sz="5000" dirty="0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: </a:t>
            </a: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Texto</a:t>
            </a:r>
            <a:r>
              <a:rPr lang="en-US" sz="5000" dirty="0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 </a:t>
            </a: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tamanho</a:t>
            </a:r>
            <a:r>
              <a:rPr lang="en-US" sz="5000" dirty="0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 50, </a:t>
            </a: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espaçamento</a:t>
            </a:r>
            <a:r>
              <a:rPr lang="en-US" sz="5000" dirty="0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 simples, </a:t>
            </a: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justificado</a:t>
            </a:r>
            <a:endParaRPr lang="en-US" sz="5000" dirty="0">
              <a:solidFill>
                <a:srgbClr val="09333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946826" y="34076963"/>
            <a:ext cx="19462477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250"/>
              </a:lnSpc>
            </a:pPr>
            <a:r>
              <a:rPr lang="en-US" sz="5000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"/>
              </a:rPr>
              <a:t>Sugestão</a:t>
            </a:r>
            <a:r>
              <a:rPr lang="en-US" sz="5000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"/>
              </a:rPr>
              <a:t>: </a:t>
            </a:r>
            <a:r>
              <a:rPr lang="en-US" sz="5000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"/>
              </a:rPr>
              <a:t>Texto</a:t>
            </a:r>
            <a:r>
              <a:rPr lang="en-US" sz="5000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"/>
              </a:rPr>
              <a:t> </a:t>
            </a:r>
            <a:r>
              <a:rPr lang="en-US" sz="5000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"/>
              </a:rPr>
              <a:t>tamanho</a:t>
            </a:r>
            <a:r>
              <a:rPr lang="en-US" sz="5000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"/>
              </a:rPr>
              <a:t> 50, </a:t>
            </a:r>
            <a:r>
              <a:rPr lang="en-US" sz="5000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"/>
              </a:rPr>
              <a:t>espaçamento</a:t>
            </a:r>
            <a:r>
              <a:rPr lang="en-US" sz="5000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"/>
              </a:rPr>
              <a:t> simples, </a:t>
            </a:r>
            <a:r>
              <a:rPr lang="en-US" sz="5000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"/>
              </a:rPr>
              <a:t>justificado</a:t>
            </a:r>
            <a:endParaRPr lang="en-US" sz="5000" dirty="0" err="1">
              <a:solidFill>
                <a:srgbClr val="09333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2" name="TextBox 62"/>
          <p:cNvSpPr txBox="1"/>
          <p:nvPr/>
        </p:nvSpPr>
        <p:spPr>
          <a:xfrm>
            <a:off x="21517368" y="33867148"/>
            <a:ext cx="10058871" cy="836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50"/>
              </a:lnSpc>
            </a:pPr>
            <a:r>
              <a:rPr lang="en-US" sz="3500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Sugestão</a:t>
            </a:r>
            <a:r>
              <a:rPr lang="en-US" sz="3500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: </a:t>
            </a:r>
            <a:r>
              <a:rPr lang="en-US" sz="3500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Texto</a:t>
            </a:r>
            <a:r>
              <a:rPr lang="en-US" sz="3500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 </a:t>
            </a:r>
            <a:r>
              <a:rPr lang="en-US" sz="3500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tamanho</a:t>
            </a:r>
            <a:r>
              <a:rPr lang="en-US" sz="3500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 35, </a:t>
            </a:r>
            <a:r>
              <a:rPr lang="en-US" sz="3500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espaçamento</a:t>
            </a:r>
            <a:r>
              <a:rPr lang="en-US" sz="3500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 simples, </a:t>
            </a:r>
            <a:r>
              <a:rPr lang="en-US" sz="3500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justificado</a:t>
            </a:r>
            <a:endParaRPr lang="en-US" sz="3500" dirty="0">
              <a:solidFill>
                <a:srgbClr val="093337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66" name="Agrupar 65">
            <a:extLst>
              <a:ext uri="{FF2B5EF4-FFF2-40B4-BE49-F238E27FC236}">
                <a16:creationId xmlns:a16="http://schemas.microsoft.com/office/drawing/2014/main" id="{750570F8-F6EF-E5F8-DE72-3ADF8E9B01E7}"/>
              </a:ext>
            </a:extLst>
          </p:cNvPr>
          <p:cNvGrpSpPr/>
          <p:nvPr/>
        </p:nvGrpSpPr>
        <p:grpSpPr>
          <a:xfrm>
            <a:off x="7730711" y="15328416"/>
            <a:ext cx="16983236" cy="1220187"/>
            <a:chOff x="7395536" y="14943900"/>
            <a:chExt cx="16983236" cy="1220187"/>
          </a:xfrm>
        </p:grpSpPr>
        <p:sp>
          <p:nvSpPr>
            <p:cNvPr id="64" name="Freeform 37">
              <a:extLst>
                <a:ext uri="{FF2B5EF4-FFF2-40B4-BE49-F238E27FC236}">
                  <a16:creationId xmlns:a16="http://schemas.microsoft.com/office/drawing/2014/main" id="{E2637EDA-62B5-1E80-3FAD-4F1E73357BAB}"/>
                </a:ext>
              </a:extLst>
            </p:cNvPr>
            <p:cNvSpPr/>
            <p:nvPr/>
          </p:nvSpPr>
          <p:spPr>
            <a:xfrm>
              <a:off x="9236171" y="14943900"/>
              <a:ext cx="13302487" cy="1220187"/>
            </a:xfrm>
            <a:custGeom>
              <a:avLst/>
              <a:gdLst/>
              <a:ahLst/>
              <a:cxnLst/>
              <a:rect l="l" t="t" r="r" b="b"/>
              <a:pathLst>
                <a:path w="1321650" h="87258">
                  <a:moveTo>
                    <a:pt x="28340" y="0"/>
                  </a:moveTo>
                  <a:lnTo>
                    <a:pt x="1293309" y="0"/>
                  </a:lnTo>
                  <a:cubicBezTo>
                    <a:pt x="1300826" y="0"/>
                    <a:pt x="1308034" y="2986"/>
                    <a:pt x="1313349" y="8301"/>
                  </a:cubicBezTo>
                  <a:cubicBezTo>
                    <a:pt x="1318664" y="13616"/>
                    <a:pt x="1321650" y="20824"/>
                    <a:pt x="1321650" y="28340"/>
                  </a:cubicBezTo>
                  <a:lnTo>
                    <a:pt x="1321650" y="58917"/>
                  </a:lnTo>
                  <a:cubicBezTo>
                    <a:pt x="1321650" y="66433"/>
                    <a:pt x="1318664" y="73642"/>
                    <a:pt x="1313349" y="78957"/>
                  </a:cubicBezTo>
                  <a:cubicBezTo>
                    <a:pt x="1308034" y="84272"/>
                    <a:pt x="1300826" y="87258"/>
                    <a:pt x="1293309" y="87258"/>
                  </a:cubicBezTo>
                  <a:lnTo>
                    <a:pt x="28340" y="87258"/>
                  </a:lnTo>
                  <a:cubicBezTo>
                    <a:pt x="20824" y="87258"/>
                    <a:pt x="13616" y="84272"/>
                    <a:pt x="8301" y="78957"/>
                  </a:cubicBezTo>
                  <a:cubicBezTo>
                    <a:pt x="2986" y="73642"/>
                    <a:pt x="0" y="66433"/>
                    <a:pt x="0" y="58917"/>
                  </a:cubicBezTo>
                  <a:lnTo>
                    <a:pt x="0" y="28340"/>
                  </a:lnTo>
                  <a:cubicBezTo>
                    <a:pt x="0" y="20824"/>
                    <a:pt x="2986" y="13616"/>
                    <a:pt x="8301" y="8301"/>
                  </a:cubicBezTo>
                  <a:cubicBezTo>
                    <a:pt x="13616" y="2986"/>
                    <a:pt x="20824" y="0"/>
                    <a:pt x="28340" y="0"/>
                  </a:cubicBezTo>
                  <a:close/>
                </a:path>
              </a:pathLst>
            </a:custGeom>
            <a:solidFill>
              <a:srgbClr val="83C5BE"/>
            </a:solidFill>
            <a:ln w="38100" cap="rnd">
              <a:solidFill>
                <a:srgbClr val="0C4449"/>
              </a:solidFill>
              <a:prstDash val="solid"/>
              <a:round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395536" y="15118272"/>
              <a:ext cx="16983236" cy="8740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825"/>
                </a:lnSpc>
              </a:pPr>
              <a:r>
                <a:rPr lang="en-US" sz="6500" b="1">
                  <a:solidFill>
                    <a:srgbClr val="093337"/>
                  </a:solidFill>
                  <a:latin typeface="Calibri"/>
                  <a:ea typeface="Calibri"/>
                  <a:cs typeface="Calibri"/>
                  <a:sym typeface="Calibri (MS) Bold"/>
                </a:rPr>
                <a:t>DESCRIÇÃO DE FONTES / OBJETIVOS</a:t>
              </a:r>
            </a:p>
          </p:txBody>
        </p:sp>
      </p:grpSp>
      <p:sp>
        <p:nvSpPr>
          <p:cNvPr id="67" name="Freeform 43">
            <a:extLst>
              <a:ext uri="{FF2B5EF4-FFF2-40B4-BE49-F238E27FC236}">
                <a16:creationId xmlns:a16="http://schemas.microsoft.com/office/drawing/2014/main" id="{07E889FB-C7A1-2EEE-D528-54790394BB66}"/>
              </a:ext>
            </a:extLst>
          </p:cNvPr>
          <p:cNvSpPr/>
          <p:nvPr/>
        </p:nvSpPr>
        <p:spPr>
          <a:xfrm>
            <a:off x="24127152" y="32467820"/>
            <a:ext cx="5331325" cy="838397"/>
          </a:xfrm>
          <a:custGeom>
            <a:avLst/>
            <a:gdLst/>
            <a:ahLst/>
            <a:cxnLst/>
            <a:rect l="l" t="t" r="r" b="b"/>
            <a:pathLst>
              <a:path w="1133691" h="133787">
                <a:moveTo>
                  <a:pt x="33039" y="0"/>
                </a:moveTo>
                <a:lnTo>
                  <a:pt x="1100652" y="0"/>
                </a:lnTo>
                <a:cubicBezTo>
                  <a:pt x="1118899" y="0"/>
                  <a:pt x="1133691" y="14792"/>
                  <a:pt x="1133691" y="33039"/>
                </a:cubicBezTo>
                <a:lnTo>
                  <a:pt x="1133691" y="100747"/>
                </a:lnTo>
                <a:cubicBezTo>
                  <a:pt x="1133691" y="109510"/>
                  <a:pt x="1130210" y="117914"/>
                  <a:pt x="1124014" y="124110"/>
                </a:cubicBezTo>
                <a:cubicBezTo>
                  <a:pt x="1117818" y="130306"/>
                  <a:pt x="1109414" y="133787"/>
                  <a:pt x="1100652" y="133787"/>
                </a:cubicBezTo>
                <a:lnTo>
                  <a:pt x="33039" y="133787"/>
                </a:lnTo>
                <a:cubicBezTo>
                  <a:pt x="14792" y="133787"/>
                  <a:pt x="0" y="118994"/>
                  <a:pt x="0" y="100747"/>
                </a:cubicBezTo>
                <a:lnTo>
                  <a:pt x="0" y="33039"/>
                </a:lnTo>
                <a:cubicBezTo>
                  <a:pt x="0" y="14792"/>
                  <a:pt x="14792" y="0"/>
                  <a:pt x="33039" y="0"/>
                </a:cubicBezTo>
                <a:close/>
              </a:path>
            </a:pathLst>
          </a:custGeom>
          <a:solidFill>
            <a:srgbClr val="83C5BE"/>
          </a:solidFill>
          <a:ln w="38100" cap="rnd">
            <a:solidFill>
              <a:srgbClr val="0C4449"/>
            </a:solidFill>
            <a:prstDash val="solid"/>
            <a:round/>
          </a:ln>
        </p:spPr>
      </p:sp>
      <p:sp>
        <p:nvSpPr>
          <p:cNvPr id="56" name="TextBox 56"/>
          <p:cNvSpPr txBox="1"/>
          <p:nvPr/>
        </p:nvSpPr>
        <p:spPr>
          <a:xfrm>
            <a:off x="23563766" y="32433985"/>
            <a:ext cx="6836339" cy="874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25"/>
              </a:lnSpc>
            </a:pPr>
            <a:r>
              <a:rPr lang="en-US" sz="6500" b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REFERÊNCIAS</a:t>
            </a:r>
          </a:p>
        </p:txBody>
      </p:sp>
      <p:sp>
        <p:nvSpPr>
          <p:cNvPr id="68" name="TextBox 58">
            <a:extLst>
              <a:ext uri="{FF2B5EF4-FFF2-40B4-BE49-F238E27FC236}">
                <a16:creationId xmlns:a16="http://schemas.microsoft.com/office/drawing/2014/main" id="{B70F9136-643F-74A2-B311-E9E7F22C0631}"/>
              </a:ext>
            </a:extLst>
          </p:cNvPr>
          <p:cNvSpPr txBox="1"/>
          <p:nvPr/>
        </p:nvSpPr>
        <p:spPr>
          <a:xfrm>
            <a:off x="16300280" y="23456176"/>
            <a:ext cx="15223537" cy="135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79500" lvl="1" indent="-539750" algn="l">
              <a:lnSpc>
                <a:spcPts val="5250"/>
              </a:lnSpc>
              <a:buFont typeface="Arial"/>
              <a:buChar char="•"/>
            </a:pP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Sugestão</a:t>
            </a:r>
            <a:r>
              <a:rPr lang="en-US" sz="5000" dirty="0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: </a:t>
            </a: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Texto</a:t>
            </a:r>
            <a:r>
              <a:rPr lang="en-US" sz="5000" dirty="0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 </a:t>
            </a: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tamanho</a:t>
            </a:r>
            <a:r>
              <a:rPr lang="en-US" sz="5000" dirty="0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 50, </a:t>
            </a: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espaçamento</a:t>
            </a:r>
            <a:r>
              <a:rPr lang="en-US" sz="5000" dirty="0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 simples, </a:t>
            </a:r>
            <a:r>
              <a:rPr lang="en-US" sz="5000" dirty="0" err="1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justificado</a:t>
            </a:r>
            <a:endParaRPr lang="en-US" sz="5000" dirty="0">
              <a:solidFill>
                <a:srgbClr val="09333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id="{CE4164F4-38BB-9E3C-9F48-AAF84E4C2529}"/>
              </a:ext>
            </a:extLst>
          </p:cNvPr>
          <p:cNvSpPr txBox="1"/>
          <p:nvPr/>
        </p:nvSpPr>
        <p:spPr>
          <a:xfrm>
            <a:off x="948569" y="10407005"/>
            <a:ext cx="30580732" cy="1449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50" lvl="1">
              <a:lnSpc>
                <a:spcPts val="5250"/>
              </a:lnSpc>
            </a:pPr>
            <a:r>
              <a:rPr lang="en-US" sz="5000">
                <a:solidFill>
                  <a:srgbClr val="0C4449"/>
                </a:solidFill>
                <a:latin typeface="Calibri"/>
                <a:ea typeface="Calibri"/>
                <a:cs typeface="Calibri"/>
                <a:sym typeface="Calibri (MS)"/>
              </a:rPr>
              <a:t>Sugestão: Texto tamanho 50, espaçamento simples, justificado</a:t>
            </a:r>
            <a:endParaRPr lang="pt-BR" sz="50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endParaRPr lang="en-US" sz="5000" dirty="0">
              <a:solidFill>
                <a:srgbClr val="09333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1" name="TextBox 39">
            <a:extLst>
              <a:ext uri="{FF2B5EF4-FFF2-40B4-BE49-F238E27FC236}">
                <a16:creationId xmlns:a16="http://schemas.microsoft.com/office/drawing/2014/main" id="{9662BD0D-5035-A95C-E1CC-A7CC6F5991E1}"/>
              </a:ext>
            </a:extLst>
          </p:cNvPr>
          <p:cNvSpPr txBox="1"/>
          <p:nvPr/>
        </p:nvSpPr>
        <p:spPr>
          <a:xfrm>
            <a:off x="4597839" y="7345425"/>
            <a:ext cx="23412961" cy="8233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25"/>
              </a:lnSpc>
            </a:pPr>
            <a:r>
              <a:rPr lang="en-US" sz="5000" i="1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Nome </a:t>
            </a:r>
            <a:r>
              <a:rPr lang="en-US" sz="5000" i="1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Completo</a:t>
            </a:r>
            <a:r>
              <a:rPr lang="en-US" sz="5000" i="1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 do/da Autor(a)s, Sigla da </a:t>
            </a:r>
            <a:r>
              <a:rPr lang="en-US" sz="5000" i="1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instituição</a:t>
            </a:r>
            <a:endParaRPr lang="en-US" sz="5000" i="1" dirty="0" err="1">
              <a:solidFill>
                <a:srgbClr val="093337"/>
              </a:solidFill>
              <a:ea typeface="Calibri"/>
              <a:cs typeface="Calibri"/>
            </a:endParaRPr>
          </a:p>
        </p:txBody>
      </p:sp>
      <p:sp>
        <p:nvSpPr>
          <p:cNvPr id="54" name="CaixaDeTexto 24">
            <a:extLst>
              <a:ext uri="{FF2B5EF4-FFF2-40B4-BE49-F238E27FC236}">
                <a16:creationId xmlns:a16="http://schemas.microsoft.com/office/drawing/2014/main" id="{14352F44-B9E6-B540-E17C-8BA9C896A3B4}"/>
              </a:ext>
            </a:extLst>
          </p:cNvPr>
          <p:cNvSpPr txBox="1"/>
          <p:nvPr/>
        </p:nvSpPr>
        <p:spPr>
          <a:xfrm>
            <a:off x="7713444" y="3288030"/>
            <a:ext cx="9805706" cy="83099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800" b="1" dirty="0">
                <a:solidFill>
                  <a:srgbClr val="302E2E"/>
                </a:solidFill>
              </a:rPr>
              <a:t> </a:t>
            </a:r>
            <a:r>
              <a:rPr lang="en-US" sz="4800" b="1" dirty="0">
                <a:solidFill>
                  <a:srgbClr val="6E355E"/>
                </a:solidFill>
              </a:rPr>
              <a:t>B</a:t>
            </a:r>
            <a:r>
              <a:rPr lang="en-US" sz="4800" b="1" dirty="0">
                <a:solidFill>
                  <a:srgbClr val="7030A0"/>
                </a:solidFill>
              </a:rPr>
              <a:t>ra</a:t>
            </a:r>
            <a:r>
              <a:rPr lang="en-US" sz="4800" b="1" dirty="0">
                <a:solidFill>
                  <a:srgbClr val="6E355E"/>
                </a:solidFill>
              </a:rPr>
              <a:t>sília | 12 a 16 de outubro de 2026</a:t>
            </a:r>
            <a:endParaRPr lang="en-US" sz="4800" b="1">
              <a:solidFill>
                <a:srgbClr val="6E355E"/>
              </a:solidFill>
              <a:ea typeface="Calibri"/>
              <a:cs typeface="Calibri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6B16BC0-C29F-78C8-35A7-21C8FB56B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5306" y="40908060"/>
            <a:ext cx="3588519" cy="1064327"/>
          </a:xfrm>
          <a:prstGeom prst="rect">
            <a:avLst/>
          </a:prstGeom>
        </p:spPr>
      </p:pic>
      <p:pic>
        <p:nvPicPr>
          <p:cNvPr id="20" name="Imagem 19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FD897CA5-38CC-1E0B-D173-2FD6CEEF4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1753" y="42081462"/>
            <a:ext cx="6136679" cy="572571"/>
          </a:xfrm>
          <a:prstGeom prst="rect">
            <a:avLst/>
          </a:prstGeom>
        </p:spPr>
      </p:pic>
      <p:sp>
        <p:nvSpPr>
          <p:cNvPr id="21" name="TextBox 62">
            <a:extLst>
              <a:ext uri="{FF2B5EF4-FFF2-40B4-BE49-F238E27FC236}">
                <a16:creationId xmlns:a16="http://schemas.microsoft.com/office/drawing/2014/main" id="{15EFB650-2AE4-5DB6-D094-EA95DC138C68}"/>
              </a:ext>
            </a:extLst>
          </p:cNvPr>
          <p:cNvSpPr txBox="1"/>
          <p:nvPr/>
        </p:nvSpPr>
        <p:spPr>
          <a:xfrm>
            <a:off x="25587388" y="41024393"/>
            <a:ext cx="2101981" cy="836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50"/>
              </a:lnSpc>
            </a:pPr>
            <a:r>
              <a:rPr lang="en-US" sz="3500" b="1" dirty="0" err="1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Realização</a:t>
            </a:r>
            <a:r>
              <a:rPr lang="en-US" sz="3500" b="1" dirty="0">
                <a:solidFill>
                  <a:srgbClr val="093337"/>
                </a:solidFill>
                <a:latin typeface="Calibri"/>
                <a:ea typeface="Calibri"/>
                <a:cs typeface="Calibri"/>
                <a:sym typeface="Calibri (MS) Bold"/>
              </a:rPr>
              <a:t>: </a:t>
            </a:r>
            <a:endParaRPr lang="en-US" sz="3500" b="1" dirty="0">
              <a:solidFill>
                <a:srgbClr val="093337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Personalizar</PresentationFormat>
  <Slides>1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Pôsteres 18o ENHO</dc:title>
  <cp:revision>468</cp:revision>
  <dcterms:created xsi:type="dcterms:W3CDTF">2006-08-16T00:00:00Z</dcterms:created>
  <dcterms:modified xsi:type="dcterms:W3CDTF">2026-04-09T19:25:45Z</dcterms:modified>
  <dc:identifier>DAHGHaPYboU</dc:identifier>
</cp:coreProperties>
</file>