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7" r:id="rId3"/>
    <p:sldId id="258" r:id="rId4"/>
    <p:sldId id="256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7EB6-DC59-443D-B599-A4645B8C1F6B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4EB5-50A7-428B-A6EA-352523C1D6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12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359B0-893C-A3C7-4BDD-C7C329B9E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F2CED5-2AD4-4FEA-4309-D93F89967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335BE5-28B5-FD9E-D09A-8770B2DF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BF5-F5B8-45B0-B5F3-976DB4F9151C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34AF81-8AE2-DA26-ECB3-CD28E57C5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2B29E1-14E3-8F0C-EB56-CA2FEA09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B9F-4ADC-486D-9CDD-6F89FE1AB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99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375A2-0F1C-1AAA-23A2-8ED4BCF2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20C208-640B-2698-C27C-475EEC304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60C982-EF91-F511-F959-3FA40D70B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BF5-F5B8-45B0-B5F3-976DB4F9151C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5BEA87-42CA-5029-5F34-E9C09A75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57BDDE-4F27-04EE-F0DB-12AF744D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B9F-4ADC-486D-9CDD-6F89FE1AB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14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C5BEDD-D4A6-C84C-8B1D-46E927986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3F46B3-5EA6-3EF3-0D45-095A385A3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7C667E-4A4B-B8E1-BF28-8337618E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BF5-F5B8-45B0-B5F3-976DB4F9151C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B04CC0-D044-F6E2-A59A-EF346894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C9F69D-C286-0324-6DDD-26B5E93E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B9F-4ADC-486D-9CDD-6F89FE1AB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5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D48F2-FA63-7E0D-ABC5-152FE4B7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2B605D-4687-5F7D-85D2-038724A7E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F811F1-7C1D-C65B-B8D7-E79F05EF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BF5-F5B8-45B0-B5F3-976DB4F9151C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358949-2D3C-76C3-AEB7-9DF4F072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F60480-007B-2030-603F-0A707157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B9F-4ADC-486D-9CDD-6F89FE1AB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78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9424E-A48C-93DC-6120-9977C3CD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74DA2E-66CB-77A9-B37E-A944EBB37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27C0C1-B0BC-90B5-711F-A98E3D30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BF5-F5B8-45B0-B5F3-976DB4F9151C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DB2801-1D73-497B-6A4B-0DD69F04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C17790-4C98-6075-2C48-3B67F75F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B9F-4ADC-486D-9CDD-6F89FE1AB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12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70452-3D07-83D6-2FD5-6FF298FF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E02549-BDE4-AE36-65A9-B668F7C91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C76096-CDC7-DADF-D30E-96A03A5D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12614E-AAAA-D4AA-13C6-B47806EA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BF5-F5B8-45B0-B5F3-976DB4F9151C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9772F5-5698-7C05-8281-0FA0EC7FA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0F81D9-9D36-9BB3-6FDA-B66DA3EA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B9F-4ADC-486D-9CDD-6F89FE1AB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21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6804E-1806-FB22-84AF-E93BFE0D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34591-6449-AE1F-1CBB-6DA3F65B4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55A24F-F9AB-BD6E-C8D7-67CF85EBD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9AEA40-C2E6-7F55-2E52-24B2BBBE4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316568-1BDA-43D4-A120-2433F03B1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4FF05DB-6410-8AE1-6610-69890088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BF5-F5B8-45B0-B5F3-976DB4F9151C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18F0EAF-B2B0-EB33-6B9F-7ABDF084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573C22A-C694-F419-5916-10AE0BCE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B9F-4ADC-486D-9CDD-6F89FE1AB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45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4E9C4-172C-2F21-CE1E-8C20D363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F9C84BC-D27D-9E29-0B0A-7813F7754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BF5-F5B8-45B0-B5F3-976DB4F9151C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C92BDB7-DFF4-80BE-F923-A331B8E7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5C7CCC3-8F7A-E650-4114-F0E41C16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B9F-4ADC-486D-9CDD-6F89FE1AB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42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198A4FB-3198-4AB0-9782-84C60D55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BF5-F5B8-45B0-B5F3-976DB4F9151C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B6D125-368E-AB7C-0C77-327DE52A4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FE1131-7960-A9C3-2F2D-B3582AF5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B9F-4ADC-486D-9CDD-6F89FE1AB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0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949CF-4063-4663-8C67-0FD8105E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E44F7B-2DD8-2B75-4F64-1826A2D2D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D7D0A59-2DA7-9779-DE41-4261068CA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02BEDF-C48E-3690-CCCD-EF4A5441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BF5-F5B8-45B0-B5F3-976DB4F9151C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B5E635-A09D-ECB7-B815-D28572C1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57708D-601E-992F-CFAB-83724265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B9F-4ADC-486D-9CDD-6F89FE1AB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90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DEBBA-B10E-A91E-AA13-5076DD35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788065F-FE88-AEC5-9B71-991FA98B9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9F028A-B92B-B40C-9F7F-2B3B82D45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173516-D455-C379-6D0E-A3EFBB0B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BF5-F5B8-45B0-B5F3-976DB4F9151C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9ACC27-7187-7060-0618-FFACAF69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03042B-6C63-16E8-23BB-B1821F39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6AB9F-4ADC-486D-9CDD-6F89FE1AB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28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1E703D-39F8-0474-621F-D219125A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2955CF-0D75-09F1-5F5D-8E06E04B8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F3D656-1A16-7D9B-8219-AE25D5155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7BBF5-F5B8-45B0-B5F3-976DB4F9151C}" type="datetimeFigureOut">
              <a:rPr lang="pt-BR" smtClean="0"/>
              <a:t>04/03/2026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B951A2-1CD5-92D9-C9F6-067A53B9B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9A9CFC-1A60-364F-EFC1-5ECBEB86D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6AB9F-4ADC-486D-9CDD-6F89FE1AB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35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26E3EFA-5912-531A-2472-4DD06CD99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3344C9A-A34D-3601-9896-28437AEC13EB}"/>
              </a:ext>
            </a:extLst>
          </p:cNvPr>
          <p:cNvSpPr txBox="1"/>
          <p:nvPr/>
        </p:nvSpPr>
        <p:spPr>
          <a:xfrm>
            <a:off x="2127315" y="3148552"/>
            <a:ext cx="7937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Arial Black" panose="020B0A04020102020204" pitchFamily="34" charset="0"/>
              </a:rPr>
              <a:t>TÍTULO DO TRABALHO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F65EA0-A3D1-36CB-A922-CF36FEED8C49}"/>
              </a:ext>
            </a:extLst>
          </p:cNvPr>
          <p:cNvSpPr txBox="1"/>
          <p:nvPr/>
        </p:nvSpPr>
        <p:spPr>
          <a:xfrm>
            <a:off x="752572" y="5346569"/>
            <a:ext cx="2358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 Black" panose="020B0A04020102020204" pitchFamily="34" charset="0"/>
              </a:rPr>
              <a:t>NOME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21E8CC8-2016-9968-1A01-0476701463AE}"/>
              </a:ext>
            </a:extLst>
          </p:cNvPr>
          <p:cNvSpPr txBox="1"/>
          <p:nvPr/>
        </p:nvSpPr>
        <p:spPr>
          <a:xfrm>
            <a:off x="752572" y="5774322"/>
            <a:ext cx="3093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 Black" panose="020B0A04020102020204" pitchFamily="34" charset="0"/>
              </a:rPr>
              <a:t>TÍTULO ACADÊMICO</a:t>
            </a:r>
          </a:p>
        </p:txBody>
      </p:sp>
    </p:spTree>
    <p:extLst>
      <p:ext uri="{BB962C8B-B14F-4D97-AF65-F5344CB8AC3E}">
        <p14:creationId xmlns:p14="http://schemas.microsoft.com/office/powerpoint/2010/main" val="247112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F3678-A1DB-BD4D-B970-9B5D0F15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7F07FF8-FA31-5820-9EAF-056DDDABB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2930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F8FE9-B846-1704-D163-1567842E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DA05D82-4538-EAAD-3EC7-54B752432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5492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41225-BE81-AECC-9A85-0EF649BB2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AA8021-3652-3D63-92D6-2496F6BF1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C0C3F4-CE7D-E265-5017-F25765F14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43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kayo passos</dc:creator>
  <cp:lastModifiedBy>PROEPE - ARMANDO HAYASSY</cp:lastModifiedBy>
  <cp:revision>1</cp:revision>
  <dcterms:created xsi:type="dcterms:W3CDTF">2026-03-02T23:49:26Z</dcterms:created>
  <dcterms:modified xsi:type="dcterms:W3CDTF">2026-03-04T14:50:34Z</dcterms:modified>
</cp:coreProperties>
</file>