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0480000" cy="38100000"/>
  <p:notesSz cx="6858000" cy="965835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775"/>
    <a:srgbClr val="163E62"/>
    <a:srgbClr val="FF9900"/>
    <a:srgbClr val="FFFFCC"/>
    <a:srgbClr val="9999FF"/>
    <a:srgbClr val="993366"/>
    <a:srgbClr val="66FF99"/>
    <a:srgbClr val="99FFCC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 autoAdjust="0"/>
    <p:restoredTop sz="94646" autoAdjust="0"/>
  </p:normalViewPr>
  <p:slideViewPr>
    <p:cSldViewPr>
      <p:cViewPr>
        <p:scale>
          <a:sx n="31" d="100"/>
          <a:sy n="31" d="100"/>
        </p:scale>
        <p:origin x="1816" y="144"/>
      </p:cViewPr>
      <p:guideLst>
        <p:guide orient="horz" pos="113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CBEEBE34-6620-4F6A-AEBB-F781202B028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E4EA43A9-E4BC-459A-9E83-A778BFEF5E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44" name="Rectangle 1028">
            <a:extLst>
              <a:ext uri="{FF2B5EF4-FFF2-40B4-BE49-F238E27FC236}">
                <a16:creationId xmlns:a16="http://schemas.microsoft.com/office/drawing/2014/main" id="{48939B53-7FCA-45F2-A3DC-C655722DAD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45" name="Rectangle 1029">
            <a:extLst>
              <a:ext uri="{FF2B5EF4-FFF2-40B4-BE49-F238E27FC236}">
                <a16:creationId xmlns:a16="http://schemas.microsoft.com/office/drawing/2014/main" id="{CE90579E-5F6C-4A4C-ABB6-0E4D0DF13F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D1A8708-841F-48E0-80DF-94302B86F2B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1836400"/>
            <a:ext cx="25908000" cy="81661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0" y="21590000"/>
            <a:ext cx="213360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0C23E-2ACE-4C5E-842C-CCF2562B612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E6A76-52E2-4D98-9779-55F5C6F29E4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1717000" y="3386138"/>
            <a:ext cx="6477000" cy="30480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86000" y="3386138"/>
            <a:ext cx="19278600" cy="304800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87F38-D2AE-465E-A52E-C99B497C6DB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D3D6E-E1C0-49A8-9C87-02AE272A957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8238" y="24482425"/>
            <a:ext cx="2590800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408238" y="16148050"/>
            <a:ext cx="2590800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3348EE-7C62-4F10-BDA0-24DB3787E0D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86000" y="11006138"/>
            <a:ext cx="1287780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316200" y="11006138"/>
            <a:ext cx="1287780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1A001B-E8B3-4635-B64E-BD3417F36EB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525588"/>
            <a:ext cx="274320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4000" y="8528050"/>
            <a:ext cx="13466763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4000" y="12082463"/>
            <a:ext cx="13466763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5482888" y="8528050"/>
            <a:ext cx="13473112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5482888" y="12082463"/>
            <a:ext cx="13473112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156AA-A4A7-4F94-81C5-15C0C5577A2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4A1884-D871-471A-8BBC-853E5610315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32DCED-AB22-47AB-9850-273314EDF1A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517650"/>
            <a:ext cx="10028238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17363" y="1517650"/>
            <a:ext cx="17038637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4000" y="7972425"/>
            <a:ext cx="10028238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D34BA-8C44-4144-AC5B-3EB84C5A177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73763" y="26670000"/>
            <a:ext cx="18288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973763" y="3403600"/>
            <a:ext cx="18288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73763" y="29818013"/>
            <a:ext cx="18288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FD356-F2ED-4BE6-8016-D6F7FADDE48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386138"/>
            <a:ext cx="25908000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1840" tIns="195919" rIns="391840" bIns="1959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0" y="11006138"/>
            <a:ext cx="259080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1840" tIns="195919" rIns="391840" bIns="1959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83EDCD-67B4-4F8C-8653-176BAD55E0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0" y="34713863"/>
            <a:ext cx="6350000" cy="2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1840" tIns="195919" rIns="391840" bIns="195919" numCol="1" anchor="t" anchorCtr="0" compatLnSpc="1">
            <a:prstTxWarp prst="textNoShape">
              <a:avLst/>
            </a:prstTxWarp>
          </a:bodyPr>
          <a:lstStyle>
            <a:lvl1pPr defTabSz="3917950" eaLnBrk="1" hangingPunct="1">
              <a:defRPr sz="60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D47FE3A-F9A6-4A02-9C7D-BDD972B67C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14000" y="34713863"/>
            <a:ext cx="9652000" cy="2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1840" tIns="195919" rIns="391840" bIns="195919" numCol="1" anchor="t" anchorCtr="0" compatLnSpc="1">
            <a:prstTxWarp prst="textNoShape">
              <a:avLst/>
            </a:prstTxWarp>
          </a:bodyPr>
          <a:lstStyle>
            <a:lvl1pPr algn="ctr" defTabSz="3917950" eaLnBrk="1" hangingPunct="1">
              <a:defRPr sz="60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4D1350-A3F0-46E2-9EED-8552AE8A11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844000" y="34713863"/>
            <a:ext cx="6350000" cy="2540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1840" tIns="195919" rIns="391840" bIns="195919" numCol="1" anchor="t" anchorCtr="0" compatLnSpc="1">
            <a:prstTxWarp prst="textNoShape">
              <a:avLst/>
            </a:prstTxWarp>
          </a:bodyPr>
          <a:lstStyle>
            <a:lvl1pPr algn="r" defTabSz="3917950" eaLnBrk="1" hangingPunct="1">
              <a:defRPr sz="6000"/>
            </a:lvl1pPr>
          </a:lstStyle>
          <a:p>
            <a:fld id="{1FF54DDC-577E-413F-84CF-68DD9FEF3B0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795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1795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2pPr>
      <a:lvl3pPr algn="ctr" defTabSz="391795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3pPr>
      <a:lvl4pPr algn="ctr" defTabSz="391795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4pPr>
      <a:lvl5pPr algn="ctr" defTabSz="3917950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5pPr>
      <a:lvl6pPr marL="457200" algn="ctr" defTabSz="3917950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6pPr>
      <a:lvl7pPr marL="914400" algn="ctr" defTabSz="3917950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7pPr>
      <a:lvl8pPr marL="1371600" algn="ctr" defTabSz="3917950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8pPr>
      <a:lvl9pPr marL="1828800" algn="ctr" defTabSz="3917950" rtl="0" fontAlgn="base">
        <a:spcBef>
          <a:spcPct val="0"/>
        </a:spcBef>
        <a:spcAft>
          <a:spcPct val="0"/>
        </a:spcAft>
        <a:defRPr sz="18800">
          <a:solidFill>
            <a:schemeClr val="tx2"/>
          </a:solidFill>
          <a:latin typeface="Times New Roman" pitchFamily="18" charset="0"/>
        </a:defRPr>
      </a:lvl9pPr>
    </p:titleStyle>
    <p:bodyStyle>
      <a:lvl1pPr marL="1468438" indent="-1468438" algn="l" defTabSz="3917950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82938" indent="-1222375" algn="l" defTabSz="3917950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</a:defRPr>
      </a:lvl2pPr>
      <a:lvl3pPr marL="4897438" indent="-979488" algn="l" defTabSz="39179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</a:defRPr>
      </a:lvl3pPr>
      <a:lvl4pPr marL="6858000" indent="-979488" algn="l" defTabSz="3917950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4pPr>
      <a:lvl5pPr marL="8815388" indent="-979488" algn="l" defTabSz="391795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5pPr>
      <a:lvl6pPr marL="92725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6pPr>
      <a:lvl7pPr marL="97297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7pPr>
      <a:lvl8pPr marL="101869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8pPr>
      <a:lvl9pPr marL="106441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5557812-4AFC-FD25-86B8-DA668097FF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4" b="26418"/>
          <a:stretch/>
        </p:blipFill>
        <p:spPr bwMode="auto">
          <a:xfrm>
            <a:off x="25245080" y="441687"/>
            <a:ext cx="4459055" cy="316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116">
            <a:extLst>
              <a:ext uri="{FF2B5EF4-FFF2-40B4-BE49-F238E27FC236}">
                <a16:creationId xmlns:a16="http://schemas.microsoft.com/office/drawing/2014/main" id="{F6AA37D8-F3AD-42C4-81D6-A9398705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08640"/>
            <a:ext cx="14951968" cy="831374"/>
          </a:xfrm>
          <a:prstGeom prst="rect">
            <a:avLst/>
          </a:prstGeom>
          <a:solidFill>
            <a:srgbClr val="163E6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73629" tIns="38287" rIns="73629" bIns="38287">
            <a:spAutoFit/>
          </a:bodyPr>
          <a:lstStyle>
            <a:lvl1pPr defTabSz="747713"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47713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47713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47713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47713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pt-BR" altLang="pt-BR" sz="4900" b="1" dirty="0">
                <a:solidFill>
                  <a:schemeClr val="bg1"/>
                </a:solidFill>
                <a:latin typeface="Futura Md BT" pitchFamily="34" charset="0"/>
                <a:cs typeface="Arial" charset="0"/>
              </a:rPr>
              <a:t>INTRODUÇÃO</a:t>
            </a:r>
            <a:r>
              <a:rPr lang="pt-BR" altLang="pt-BR" sz="4900" b="1" dirty="0">
                <a:solidFill>
                  <a:schemeClr val="bg1"/>
                </a:solidFill>
                <a:latin typeface="Futura Md BT" pitchFamily="34" charset="0"/>
              </a:rPr>
              <a:t> </a:t>
            </a:r>
          </a:p>
        </p:txBody>
      </p:sp>
      <p:sp>
        <p:nvSpPr>
          <p:cNvPr id="2053" name="Text Box 118">
            <a:extLst>
              <a:ext uri="{FF2B5EF4-FFF2-40B4-BE49-F238E27FC236}">
                <a16:creationId xmlns:a16="http://schemas.microsoft.com/office/drawing/2014/main" id="{919BBA1D-49AC-418C-8349-3F341A5C0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5696" y="26610840"/>
            <a:ext cx="14950800" cy="831600"/>
          </a:xfrm>
          <a:prstGeom prst="rect">
            <a:avLst/>
          </a:prstGeom>
          <a:solidFill>
            <a:srgbClr val="163E6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73629" tIns="38287" rIns="73629" bIns="38287">
            <a:spAutoFit/>
          </a:bodyPr>
          <a:lstStyle>
            <a:lvl1pPr defTabSz="747713"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47713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47713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47713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47713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pt-BR" altLang="pt-BR" sz="4900" b="1" dirty="0">
                <a:solidFill>
                  <a:schemeClr val="bg1"/>
                </a:solidFill>
                <a:latin typeface="Futura Md BT" pitchFamily="34" charset="0"/>
                <a:cs typeface="Arial" charset="0"/>
              </a:rPr>
              <a:t>DESENVOLVIMENTO</a:t>
            </a:r>
            <a:endParaRPr lang="pt-BR" altLang="pt-BR" sz="4900" dirty="0">
              <a:solidFill>
                <a:srgbClr val="FFCC00"/>
              </a:solidFill>
              <a:latin typeface="Futura Md BT" pitchFamily="34" charset="0"/>
            </a:endParaRPr>
          </a:p>
        </p:txBody>
      </p:sp>
      <p:sp>
        <p:nvSpPr>
          <p:cNvPr id="3077" name="Text Box 123"/>
          <p:cNvSpPr txBox="1">
            <a:spLocks noChangeArrowheads="1"/>
          </p:cNvSpPr>
          <p:nvPr/>
        </p:nvSpPr>
        <p:spPr bwMode="auto">
          <a:xfrm>
            <a:off x="515806" y="20312513"/>
            <a:ext cx="14495180" cy="579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</a:pPr>
            <a:endParaRPr lang="pt-BR" altLang="pt-BR" sz="4200" dirty="0"/>
          </a:p>
        </p:txBody>
      </p:sp>
      <p:sp>
        <p:nvSpPr>
          <p:cNvPr id="2056" name="Text Box 291">
            <a:extLst>
              <a:ext uri="{FF2B5EF4-FFF2-40B4-BE49-F238E27FC236}">
                <a16:creationId xmlns:a16="http://schemas.microsoft.com/office/drawing/2014/main" id="{0833F2DC-4B09-4177-9596-E4B61EC88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0026" y="28947818"/>
            <a:ext cx="14950800" cy="831374"/>
          </a:xfrm>
          <a:prstGeom prst="rect">
            <a:avLst/>
          </a:prstGeom>
          <a:solidFill>
            <a:srgbClr val="163E6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73629" tIns="38287" rIns="73629" bIns="38287">
            <a:spAutoFit/>
          </a:bodyPr>
          <a:lstStyle>
            <a:lvl1pPr defTabSz="747713"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47713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47713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47713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47713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pt-BR" altLang="pt-BR" sz="4900" b="1" dirty="0">
                <a:solidFill>
                  <a:schemeClr val="bg1"/>
                </a:solidFill>
                <a:latin typeface="Futura Md BT" pitchFamily="34" charset="0"/>
                <a:cs typeface="Arial" charset="0"/>
              </a:rPr>
              <a:t>REFERÊNCIAS</a:t>
            </a:r>
            <a:endParaRPr lang="pt-BR" altLang="pt-BR" sz="4900" b="1" dirty="0">
              <a:solidFill>
                <a:srgbClr val="FFCC00"/>
              </a:solidFill>
              <a:latin typeface="Futura Md BT" pitchFamily="34" charset="0"/>
              <a:cs typeface="Arial" charset="0"/>
            </a:endParaRPr>
          </a:p>
        </p:txBody>
      </p:sp>
      <p:sp>
        <p:nvSpPr>
          <p:cNvPr id="3080" name="Rectangle 323"/>
          <p:cNvSpPr>
            <a:spLocks noChangeArrowheads="1"/>
          </p:cNvSpPr>
          <p:nvPr/>
        </p:nvSpPr>
        <p:spPr bwMode="auto">
          <a:xfrm>
            <a:off x="13007975" y="17826038"/>
            <a:ext cx="3048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081" name="Rectangle 328"/>
          <p:cNvSpPr>
            <a:spLocks noChangeArrowheads="1"/>
          </p:cNvSpPr>
          <p:nvPr/>
        </p:nvSpPr>
        <p:spPr bwMode="auto">
          <a:xfrm>
            <a:off x="12563475" y="17578388"/>
            <a:ext cx="3048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2063" name="Text Box 329">
            <a:extLst>
              <a:ext uri="{FF2B5EF4-FFF2-40B4-BE49-F238E27FC236}">
                <a16:creationId xmlns:a16="http://schemas.microsoft.com/office/drawing/2014/main" id="{31335903-B32F-436F-B95D-104C5218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0026" y="19050000"/>
            <a:ext cx="14950800" cy="831374"/>
          </a:xfrm>
          <a:prstGeom prst="rect">
            <a:avLst/>
          </a:prstGeom>
          <a:solidFill>
            <a:srgbClr val="163E6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73629" tIns="38287" rIns="73629" bIns="38287">
            <a:spAutoFit/>
          </a:bodyPr>
          <a:lstStyle>
            <a:lvl1pPr defTabSz="747713"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47713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47713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47713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47713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pt-BR" altLang="pt-BR" sz="4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  <a:endParaRPr lang="pt-BR" altLang="pt-BR" sz="4900" b="1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3" name="Rectangle 340"/>
          <p:cNvSpPr>
            <a:spLocks noChangeArrowheads="1"/>
          </p:cNvSpPr>
          <p:nvPr/>
        </p:nvSpPr>
        <p:spPr bwMode="auto">
          <a:xfrm>
            <a:off x="12576175" y="17610138"/>
            <a:ext cx="3048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/>
            <a:endParaRPr lang="pt-BR" altLang="pt-BR"/>
          </a:p>
        </p:txBody>
      </p:sp>
      <p:sp>
        <p:nvSpPr>
          <p:cNvPr id="3084" name="Rectangle 356"/>
          <p:cNvSpPr>
            <a:spLocks noChangeArrowheads="1"/>
          </p:cNvSpPr>
          <p:nvPr/>
        </p:nvSpPr>
        <p:spPr bwMode="auto">
          <a:xfrm>
            <a:off x="-25696" y="2187423"/>
            <a:ext cx="2930683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5428" tIns="217714" rIns="435428" bIns="217714" anchor="ctr"/>
          <a:lstStyle/>
          <a:p>
            <a:pPr algn="ctr" defTabSz="3917950" eaLnBrk="1" hangingPunct="1"/>
            <a:r>
              <a:rPr lang="pt-BR" altLang="pt-BR" sz="4400" b="1" dirty="0">
                <a:solidFill>
                  <a:schemeClr val="tx2"/>
                </a:solidFill>
                <a:latin typeface="Verdana" pitchFamily="34" charset="0"/>
              </a:rPr>
              <a:t>TÍTULO EM CAIXA ALTA</a:t>
            </a:r>
            <a:endParaRPr lang="pt-BR" altLang="pt-BR" sz="4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3085" name="Text Box 360"/>
          <p:cNvSpPr txBox="1">
            <a:spLocks noChangeArrowheads="1"/>
          </p:cNvSpPr>
          <p:nvPr/>
        </p:nvSpPr>
        <p:spPr bwMode="auto">
          <a:xfrm>
            <a:off x="406796" y="4648400"/>
            <a:ext cx="22898100" cy="230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468000" indent="-457200" eaLnBrk="1" hangingPunct="1"/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Sobrenome, Nome Estudante</a:t>
            </a:r>
            <a:r>
              <a:rPr lang="pt-BR" altLang="pt-BR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; Sobrenome, Nome Estudante</a:t>
            </a:r>
            <a:r>
              <a:rPr lang="pt-BR" altLang="pt-BR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; Sobrenome, Nome Estudante</a:t>
            </a:r>
            <a:r>
              <a:rPr lang="pt-BR" altLang="pt-BR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;   </a:t>
            </a:r>
          </a:p>
          <a:p>
            <a:pPr marL="468000" indent="-457200" eaLnBrk="1" hangingPunct="1"/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Furtado, Adriana Cardoso</a:t>
            </a:r>
            <a:r>
              <a:rPr lang="pt-BR" altLang="pt-BR" sz="28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1 - Estudante da Universidade Católica de Brasília (UCB)</a:t>
            </a:r>
          </a:p>
          <a:p>
            <a:pPr marL="457200" indent="-457200" eaLnBrk="1" hangingPunct="1">
              <a:lnSpc>
                <a:spcPct val="120000"/>
              </a:lnSpc>
            </a:pPr>
            <a:r>
              <a:rPr lang="pt-BR" altLang="pt-BR" sz="2800" dirty="0">
                <a:latin typeface="Verdana" panose="020B0604030504040204" pitchFamily="34" charset="0"/>
                <a:ea typeface="Verdana" panose="020B0604030504040204" pitchFamily="34" charset="0"/>
              </a:rPr>
              <a:t>2 - Professora  da Universidade Católica de Brasília (UCB)</a:t>
            </a:r>
          </a:p>
          <a:p>
            <a:pPr marL="457200" indent="-457200" eaLnBrk="1" hangingPunct="1">
              <a:lnSpc>
                <a:spcPct val="120000"/>
              </a:lnSpc>
            </a:pPr>
            <a:endParaRPr lang="pt-BR" altLang="pt-BR" sz="2800" baseline="30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Text Box 326">
            <a:extLst>
              <a:ext uri="{FF2B5EF4-FFF2-40B4-BE49-F238E27FC236}">
                <a16:creationId xmlns:a16="http://schemas.microsoft.com/office/drawing/2014/main" id="{04710EC0-9B41-4343-BC44-BAC3A0FA3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51" y="7528720"/>
            <a:ext cx="14236962" cy="106428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/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</p:txBody>
      </p:sp>
      <p:sp>
        <p:nvSpPr>
          <p:cNvPr id="56" name="Text Box 326">
            <a:extLst>
              <a:ext uri="{FF2B5EF4-FFF2-40B4-BE49-F238E27FC236}">
                <a16:creationId xmlns:a16="http://schemas.microsoft.com/office/drawing/2014/main" id="{B90F1D99-8F05-4882-86D4-600C434DE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6213" y="20296566"/>
            <a:ext cx="14157741" cy="773436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/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</p:txBody>
      </p:sp>
      <p:sp>
        <p:nvSpPr>
          <p:cNvPr id="57" name="Text Box 326">
            <a:extLst>
              <a:ext uri="{FF2B5EF4-FFF2-40B4-BE49-F238E27FC236}">
                <a16:creationId xmlns:a16="http://schemas.microsoft.com/office/drawing/2014/main" id="{97F22116-1837-43BC-ADD0-F3326ADBC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6626" y="30137621"/>
            <a:ext cx="14107022" cy="720415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</p:txBody>
      </p:sp>
      <p:sp>
        <p:nvSpPr>
          <p:cNvPr id="2" name="Text Box 118">
            <a:extLst>
              <a:ext uri="{FF2B5EF4-FFF2-40B4-BE49-F238E27FC236}">
                <a16:creationId xmlns:a16="http://schemas.microsoft.com/office/drawing/2014/main" id="{5534CE03-7994-987D-B27C-D2B5B4A63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12" y="19064954"/>
            <a:ext cx="14950800" cy="831600"/>
          </a:xfrm>
          <a:prstGeom prst="rect">
            <a:avLst/>
          </a:prstGeom>
          <a:solidFill>
            <a:srgbClr val="163E62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73629" tIns="38287" rIns="73629" bIns="38287">
            <a:spAutoFit/>
          </a:bodyPr>
          <a:lstStyle>
            <a:lvl1pPr defTabSz="747713" eaLnBrk="0" hangingPunct="0">
              <a:spcBef>
                <a:spcPct val="20000"/>
              </a:spcBef>
              <a:buChar char="•"/>
              <a:defRPr sz="13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47713" eaLnBrk="0" hangingPunct="0">
              <a:spcBef>
                <a:spcPct val="20000"/>
              </a:spcBef>
              <a:buChar char="–"/>
              <a:defRPr sz="1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47713" eaLnBrk="0" hangingPunct="0">
              <a:spcBef>
                <a:spcPct val="20000"/>
              </a:spcBef>
              <a:buChar char="•"/>
              <a:defRPr sz="10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47713" eaLnBrk="0" hangingPunct="0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47713" eaLnBrk="0" hangingPunct="0">
              <a:spcBef>
                <a:spcPct val="20000"/>
              </a:spcBef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47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  <a:defRPr/>
            </a:pPr>
            <a:r>
              <a:rPr lang="pt-BR" altLang="pt-BR" sz="4900" b="1" dirty="0">
                <a:solidFill>
                  <a:schemeClr val="bg1"/>
                </a:solidFill>
                <a:latin typeface="Futura Md BT" pitchFamily="34" charset="0"/>
                <a:cs typeface="Arial" charset="0"/>
              </a:rPr>
              <a:t>METODOLOGIA</a:t>
            </a:r>
            <a:endParaRPr lang="pt-BR" altLang="pt-BR" sz="4900" dirty="0">
              <a:solidFill>
                <a:srgbClr val="FFCC00"/>
              </a:solidFill>
              <a:latin typeface="Futura Md BT" pitchFamily="34" charset="0"/>
            </a:endParaRPr>
          </a:p>
        </p:txBody>
      </p:sp>
      <p:sp>
        <p:nvSpPr>
          <p:cNvPr id="3" name="Text Box 326">
            <a:extLst>
              <a:ext uri="{FF2B5EF4-FFF2-40B4-BE49-F238E27FC236}">
                <a16:creationId xmlns:a16="http://schemas.microsoft.com/office/drawing/2014/main" id="{0BDDF72A-D5E6-AD02-FBF5-20CC58F10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51" y="27690960"/>
            <a:ext cx="14236962" cy="96733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/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</p:txBody>
      </p:sp>
      <p:sp>
        <p:nvSpPr>
          <p:cNvPr id="4" name="Text Box 326">
            <a:extLst>
              <a:ext uri="{FF2B5EF4-FFF2-40B4-BE49-F238E27FC236}">
                <a16:creationId xmlns:a16="http://schemas.microsoft.com/office/drawing/2014/main" id="{F0554E6D-7C35-F82B-7417-56631BE27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2703" y="4480813"/>
            <a:ext cx="14236962" cy="106428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0000" tIns="46800" rIns="90000" bIns="46800">
            <a:spAutoFit/>
          </a:bodyPr>
          <a:lstStyle/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  <a:p>
            <a:pPr indent="45000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pt-BR" altLang="pt-BR" sz="4200" dirty="0">
              <a:latin typeface="+mn-lt"/>
            </a:endParaRPr>
          </a:p>
        </p:txBody>
      </p:sp>
      <p:pic>
        <p:nvPicPr>
          <p:cNvPr id="7" name="image1.jpeg">
            <a:extLst>
              <a:ext uri="{FF2B5EF4-FFF2-40B4-BE49-F238E27FC236}">
                <a16:creationId xmlns:a16="http://schemas.microsoft.com/office/drawing/2014/main" id="{4BD14E66-1FBC-8689-DADF-9910CF7602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-1" t="1936" r="48436" b="-7717"/>
          <a:stretch/>
        </p:blipFill>
        <p:spPr>
          <a:xfrm>
            <a:off x="10682290" y="0"/>
            <a:ext cx="8906552" cy="24058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99"/>
            </a:gs>
            <a:gs pos="100000">
              <a:srgbClr val="BFFFFF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000099"/>
            </a:gs>
            <a:gs pos="100000">
              <a:srgbClr val="BFFFFF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1171</TotalTime>
  <Words>51</Words>
  <Application>Microsoft Office PowerPoint</Application>
  <PresentationFormat>Personalizar</PresentationFormat>
  <Paragraphs>55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Apresentação do PowerPoint</vt:lpstr>
    </vt:vector>
  </TitlesOfParts>
  <Company>CPA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unilavras</dc:creator>
  <cp:lastModifiedBy>Camile Cardoso</cp:lastModifiedBy>
  <cp:revision>172</cp:revision>
  <dcterms:created xsi:type="dcterms:W3CDTF">2003-08-21T11:16:06Z</dcterms:created>
  <dcterms:modified xsi:type="dcterms:W3CDTF">2025-05-20T12:25:00Z</dcterms:modified>
</cp:coreProperties>
</file>