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8288000" cy="10286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0252" y="392749"/>
            <a:ext cx="14580869" cy="3430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8000" cy="10286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89384" y="850256"/>
              <a:ext cx="9798616" cy="480885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4069666"/>
              <a:ext cx="18272760" cy="5120640"/>
            </a:xfrm>
            <a:custGeom>
              <a:avLst/>
              <a:gdLst/>
              <a:ahLst/>
              <a:cxnLst/>
              <a:rect l="l" t="t" r="r" b="b"/>
              <a:pathLst>
                <a:path w="18272760" h="5120640">
                  <a:moveTo>
                    <a:pt x="18272631" y="5120143"/>
                  </a:moveTo>
                  <a:lnTo>
                    <a:pt x="0" y="5120143"/>
                  </a:lnTo>
                  <a:lnTo>
                    <a:pt x="0" y="0"/>
                  </a:lnTo>
                  <a:lnTo>
                    <a:pt x="18272631" y="0"/>
                  </a:lnTo>
                  <a:lnTo>
                    <a:pt x="18272631" y="5120143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5494959" y="8675983"/>
            <a:ext cx="2632075" cy="3194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spc="-375" dirty="0">
                <a:latin typeface="Arial Black"/>
                <a:cs typeface="Arial Black"/>
              </a:rPr>
              <a:t>SEMESTRE</a:t>
            </a:r>
            <a:r>
              <a:rPr sz="1900" spc="-65" dirty="0">
                <a:latin typeface="Arial Black"/>
                <a:cs typeface="Arial Black"/>
              </a:rPr>
              <a:t> </a:t>
            </a:r>
            <a:r>
              <a:rPr sz="1900" spc="-100" dirty="0">
                <a:latin typeface="Arial Black"/>
                <a:cs typeface="Arial Black"/>
              </a:rPr>
              <a:t>(ex.:</a:t>
            </a:r>
            <a:r>
              <a:rPr sz="1900" spc="-60" dirty="0">
                <a:latin typeface="Arial Black"/>
                <a:cs typeface="Arial Black"/>
              </a:rPr>
              <a:t> </a:t>
            </a:r>
            <a:r>
              <a:rPr sz="1900" spc="-125" dirty="0">
                <a:latin typeface="Arial Black"/>
                <a:cs typeface="Arial Black"/>
              </a:rPr>
              <a:t>2025.1)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31434" y="4251702"/>
            <a:ext cx="4009390" cy="9004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2775"/>
              </a:lnSpc>
              <a:spcBef>
                <a:spcPts val="110"/>
              </a:spcBef>
            </a:pPr>
            <a:r>
              <a:rPr sz="2400" spc="-390" dirty="0">
                <a:solidFill>
                  <a:srgbClr val="FFFFFF"/>
                </a:solidFill>
                <a:latin typeface="Arial Black"/>
                <a:cs typeface="Arial Black"/>
              </a:rPr>
              <a:t>AUTORES: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ts val="2000"/>
              </a:lnSpc>
            </a:pPr>
            <a:r>
              <a:rPr sz="1750" b="1" spc="-10" dirty="0">
                <a:solidFill>
                  <a:srgbClr val="FFFFFF"/>
                </a:solidFill>
                <a:latin typeface="Trebuchet MS"/>
                <a:cs typeface="Trebuchet MS"/>
              </a:rPr>
              <a:t>DOCENTE</a:t>
            </a:r>
            <a:r>
              <a:rPr sz="1750" spc="-10" dirty="0">
                <a:solidFill>
                  <a:srgbClr val="FFFFFF"/>
                </a:solidFill>
                <a:latin typeface="Cambria"/>
                <a:cs typeface="Cambria"/>
              </a:rPr>
              <a:t>:</a:t>
            </a:r>
            <a:endParaRPr sz="175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31434" y="5390607"/>
            <a:ext cx="4009390" cy="296227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750" b="1" spc="-10" dirty="0">
                <a:solidFill>
                  <a:srgbClr val="FFFFFF"/>
                </a:solidFill>
                <a:latin typeface="Trebuchet MS"/>
                <a:cs typeface="Trebuchet MS"/>
              </a:rPr>
              <a:t>DISCENTES:</a:t>
            </a:r>
            <a:endParaRPr sz="1750" dirty="0">
              <a:latin typeface="Trebuchet MS"/>
              <a:cs typeface="Trebuchet MS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  <a:p>
            <a:pPr marL="146685" indent="-133985">
              <a:lnSpc>
                <a:spcPct val="100000"/>
              </a:lnSpc>
              <a:buChar char="•"/>
              <a:tabLst>
                <a:tab pos="146685" algn="l"/>
              </a:tabLst>
            </a:pPr>
            <a:r>
              <a:rPr sz="1750" spc="-60" dirty="0">
                <a:solidFill>
                  <a:srgbClr val="FFFFFF"/>
                </a:solidFill>
                <a:latin typeface="Cambria"/>
                <a:cs typeface="Cambria"/>
              </a:rPr>
              <a:t>XXXXXXXXXXXXXXXXXXXXXXXXXXXXXXXX</a:t>
            </a:r>
            <a:endParaRPr sz="1750" dirty="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06068" y="5795864"/>
            <a:ext cx="5577840" cy="68707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4300" spc="-795" dirty="0">
                <a:solidFill>
                  <a:srgbClr val="FFFFFF"/>
                </a:solidFill>
                <a:latin typeface="Arial Black"/>
                <a:cs typeface="Arial Black"/>
              </a:rPr>
              <a:t>TÍTULO</a:t>
            </a:r>
            <a:r>
              <a:rPr sz="4300" spc="-21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4300" spc="-155" dirty="0">
                <a:solidFill>
                  <a:srgbClr val="FFFFFF"/>
                </a:solidFill>
                <a:latin typeface="Arial Black"/>
                <a:cs typeface="Arial Black"/>
              </a:rPr>
              <a:t>DO</a:t>
            </a:r>
            <a:r>
              <a:rPr sz="4300" spc="-204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4300" spc="-685" dirty="0">
                <a:solidFill>
                  <a:srgbClr val="FFFFFF"/>
                </a:solidFill>
                <a:latin typeface="Arial Black"/>
                <a:cs typeface="Arial Black"/>
              </a:rPr>
              <a:t>TRABALHO</a:t>
            </a:r>
            <a:endParaRPr sz="4300" dirty="0">
              <a:latin typeface="Arial Black"/>
              <a:cs typeface="Arial Black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519147" y="8823914"/>
            <a:ext cx="13256260" cy="1463675"/>
            <a:chOff x="2519147" y="8823914"/>
            <a:chExt cx="13256260" cy="1463675"/>
          </a:xfrm>
        </p:grpSpPr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41937" y="8823914"/>
              <a:ext cx="4905374" cy="146308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9147" y="9337496"/>
              <a:ext cx="4589217" cy="94950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327595" y="9086285"/>
              <a:ext cx="1447799" cy="1200714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43940">
              <a:lnSpc>
                <a:spcPts val="6495"/>
              </a:lnSpc>
              <a:spcBef>
                <a:spcPts val="90"/>
              </a:spcBef>
            </a:pPr>
            <a:r>
              <a:rPr sz="5700" b="1" spc="-330" dirty="0">
                <a:solidFill>
                  <a:srgbClr val="D80466"/>
                </a:solidFill>
                <a:latin typeface="Arial"/>
                <a:cs typeface="Arial"/>
              </a:rPr>
              <a:t>III</a:t>
            </a:r>
            <a:r>
              <a:rPr sz="5700" b="1" spc="-890" dirty="0">
                <a:solidFill>
                  <a:srgbClr val="D80466"/>
                </a:solidFill>
                <a:latin typeface="Arial"/>
                <a:cs typeface="Arial"/>
              </a:rPr>
              <a:t> </a:t>
            </a:r>
            <a:r>
              <a:rPr sz="5700" b="1" spc="-509" dirty="0">
                <a:solidFill>
                  <a:srgbClr val="D80466"/>
                </a:solidFill>
                <a:latin typeface="Arial"/>
                <a:cs typeface="Arial"/>
              </a:rPr>
              <a:t>JORNAD</a:t>
            </a:r>
            <a:r>
              <a:rPr sz="5700" b="1" spc="185" dirty="0">
                <a:solidFill>
                  <a:srgbClr val="D80466"/>
                </a:solidFill>
                <a:latin typeface="Arial"/>
                <a:cs typeface="Arial"/>
              </a:rPr>
              <a:t>A</a:t>
            </a:r>
            <a:r>
              <a:rPr sz="5700" b="1" spc="-509" dirty="0">
                <a:solidFill>
                  <a:srgbClr val="D80466"/>
                </a:solidFill>
                <a:latin typeface="Arial"/>
                <a:cs typeface="Arial"/>
              </a:rPr>
              <a:t>ACADÊMIC</a:t>
            </a:r>
            <a:r>
              <a:rPr sz="5700" b="1" spc="-35" dirty="0">
                <a:solidFill>
                  <a:srgbClr val="D80466"/>
                </a:solidFill>
                <a:latin typeface="Arial"/>
                <a:cs typeface="Arial"/>
              </a:rPr>
              <a:t>A</a:t>
            </a:r>
            <a:r>
              <a:rPr sz="5700" b="1" spc="-1110" dirty="0">
                <a:solidFill>
                  <a:srgbClr val="D80466"/>
                </a:solidFill>
                <a:latin typeface="Arial"/>
                <a:cs typeface="Arial"/>
              </a:rPr>
              <a:t> </a:t>
            </a:r>
            <a:r>
              <a:rPr sz="5700" b="1" spc="-275" dirty="0">
                <a:solidFill>
                  <a:srgbClr val="D80466"/>
                </a:solidFill>
                <a:latin typeface="Arial"/>
                <a:cs typeface="Arial"/>
              </a:rPr>
              <a:t>DE</a:t>
            </a:r>
            <a:r>
              <a:rPr sz="5700" b="1" spc="-894" dirty="0">
                <a:solidFill>
                  <a:srgbClr val="D80466"/>
                </a:solidFill>
                <a:latin typeface="Arial"/>
                <a:cs typeface="Arial"/>
              </a:rPr>
              <a:t> </a:t>
            </a:r>
            <a:r>
              <a:rPr sz="5700" b="1" spc="-475" dirty="0">
                <a:solidFill>
                  <a:srgbClr val="D80466"/>
                </a:solidFill>
                <a:latin typeface="Arial"/>
                <a:cs typeface="Arial"/>
              </a:rPr>
              <a:t>ENFERMAGEM</a:t>
            </a:r>
            <a:endParaRPr sz="5700">
              <a:latin typeface="Arial"/>
              <a:cs typeface="Arial"/>
            </a:endParaRPr>
          </a:p>
          <a:p>
            <a:pPr marL="12700" marR="7348220">
              <a:lnSpc>
                <a:spcPts val="6530"/>
              </a:lnSpc>
              <a:spcBef>
                <a:spcPts val="785"/>
              </a:spcBef>
            </a:pPr>
            <a:r>
              <a:rPr sz="6350" spc="-105" dirty="0">
                <a:latin typeface="Arial MT"/>
                <a:cs typeface="Arial MT"/>
              </a:rPr>
              <a:t>AS</a:t>
            </a:r>
            <a:r>
              <a:rPr sz="6350" spc="-615" dirty="0">
                <a:latin typeface="Arial MT"/>
                <a:cs typeface="Arial MT"/>
              </a:rPr>
              <a:t> </a:t>
            </a:r>
            <a:r>
              <a:rPr sz="6350" spc="-220" dirty="0">
                <a:latin typeface="Arial MT"/>
                <a:cs typeface="Arial MT"/>
              </a:rPr>
              <a:t>I</a:t>
            </a:r>
            <a:r>
              <a:rPr sz="6350" spc="-305" dirty="0">
                <a:latin typeface="Arial MT"/>
                <a:cs typeface="Arial MT"/>
              </a:rPr>
              <a:t>N</a:t>
            </a:r>
            <a:r>
              <a:rPr sz="6350" spc="-355" dirty="0">
                <a:latin typeface="Arial MT"/>
                <a:cs typeface="Arial MT"/>
              </a:rPr>
              <a:t>T</a:t>
            </a:r>
            <a:r>
              <a:rPr sz="6350" spc="-365" dirty="0">
                <a:latin typeface="Arial MT"/>
                <a:cs typeface="Arial MT"/>
              </a:rPr>
              <a:t>E</a:t>
            </a:r>
            <a:r>
              <a:rPr sz="6350" spc="-340" dirty="0">
                <a:latin typeface="Arial MT"/>
                <a:cs typeface="Arial MT"/>
              </a:rPr>
              <a:t>R</a:t>
            </a:r>
            <a:r>
              <a:rPr sz="6350" spc="-615" dirty="0">
                <a:latin typeface="Arial MT"/>
                <a:cs typeface="Arial MT"/>
              </a:rPr>
              <a:t>F</a:t>
            </a:r>
            <a:r>
              <a:rPr sz="6350" spc="-405" dirty="0">
                <a:latin typeface="Arial MT"/>
                <a:cs typeface="Arial MT"/>
              </a:rPr>
              <a:t>A</a:t>
            </a:r>
            <a:r>
              <a:rPr sz="6350" spc="-305" dirty="0">
                <a:latin typeface="Arial MT"/>
                <a:cs typeface="Arial MT"/>
              </a:rPr>
              <a:t>C</a:t>
            </a:r>
            <a:r>
              <a:rPr sz="6350" spc="-365" dirty="0">
                <a:latin typeface="Arial MT"/>
                <a:cs typeface="Arial MT"/>
              </a:rPr>
              <a:t>E</a:t>
            </a:r>
            <a:r>
              <a:rPr sz="6350" spc="-5" dirty="0">
                <a:latin typeface="Arial MT"/>
                <a:cs typeface="Arial MT"/>
              </a:rPr>
              <a:t>S</a:t>
            </a:r>
            <a:r>
              <a:rPr sz="6350" spc="-610" dirty="0">
                <a:latin typeface="Arial MT"/>
                <a:cs typeface="Arial MT"/>
              </a:rPr>
              <a:t> </a:t>
            </a:r>
            <a:r>
              <a:rPr sz="6350" spc="-25" dirty="0">
                <a:latin typeface="Arial MT"/>
                <a:cs typeface="Arial MT"/>
              </a:rPr>
              <a:t>DA </a:t>
            </a:r>
            <a:r>
              <a:rPr sz="6350" spc="-390" dirty="0">
                <a:latin typeface="Arial MT"/>
                <a:cs typeface="Arial MT"/>
              </a:rPr>
              <a:t>ENFERMAGEM </a:t>
            </a:r>
            <a:r>
              <a:rPr sz="6350" spc="-150" dirty="0">
                <a:latin typeface="Arial MT"/>
                <a:cs typeface="Arial MT"/>
              </a:rPr>
              <a:t>CONTEMPORÂNEA</a:t>
            </a:r>
            <a:endParaRPr sz="63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421576" y="9342348"/>
            <a:ext cx="1168400" cy="815975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82245" marR="5080" indent="-170180">
              <a:lnSpc>
                <a:spcPct val="72900"/>
              </a:lnSpc>
              <a:spcBef>
                <a:spcPts val="1075"/>
              </a:spcBef>
            </a:pPr>
            <a:r>
              <a:rPr sz="3000" spc="-114" dirty="0">
                <a:solidFill>
                  <a:srgbClr val="D80466"/>
                </a:solidFill>
                <a:latin typeface="Arial MT"/>
                <a:cs typeface="Arial MT"/>
              </a:rPr>
              <a:t>JAENF </a:t>
            </a:r>
            <a:r>
              <a:rPr sz="3000" spc="-20" dirty="0">
                <a:solidFill>
                  <a:srgbClr val="D80466"/>
                </a:solidFill>
                <a:latin typeface="Arial MT"/>
                <a:cs typeface="Arial MT"/>
              </a:rPr>
              <a:t>2025</a:t>
            </a:r>
            <a:endParaRPr sz="3000">
              <a:latin typeface="Arial MT"/>
              <a:cs typeface="Arial M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346614" y="9397058"/>
            <a:ext cx="12065" cy="535305"/>
          </a:xfrm>
          <a:custGeom>
            <a:avLst/>
            <a:gdLst/>
            <a:ahLst/>
            <a:cxnLst/>
            <a:rect l="l" t="t" r="r" b="b"/>
            <a:pathLst>
              <a:path w="12065" h="535304">
                <a:moveTo>
                  <a:pt x="12069" y="534952"/>
                </a:moveTo>
                <a:lnTo>
                  <a:pt x="0" y="0"/>
                </a:lnTo>
              </a:path>
            </a:pathLst>
          </a:custGeom>
          <a:ln w="38099">
            <a:solidFill>
              <a:srgbClr val="D30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3035" y="1257805"/>
            <a:ext cx="5405755" cy="3594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3400"/>
              </a:lnSpc>
              <a:spcBef>
                <a:spcPts val="90"/>
              </a:spcBef>
            </a:pPr>
            <a:r>
              <a:rPr spc="-275" dirty="0">
                <a:solidFill>
                  <a:srgbClr val="D80466"/>
                </a:solidFill>
              </a:rPr>
              <a:t>01.</a:t>
            </a:r>
            <a:r>
              <a:rPr spc="-160" dirty="0">
                <a:solidFill>
                  <a:srgbClr val="D80466"/>
                </a:solidFill>
              </a:rPr>
              <a:t> </a:t>
            </a:r>
            <a:r>
              <a:rPr spc="-100" dirty="0"/>
              <a:t>Introdução:</a:t>
            </a:r>
          </a:p>
          <a:p>
            <a:pPr marL="12700" marR="5080" algn="just">
              <a:lnSpc>
                <a:spcPts val="2250"/>
              </a:lnSpc>
              <a:spcBef>
                <a:spcPts val="25"/>
              </a:spcBef>
            </a:pPr>
            <a:r>
              <a:rPr sz="1900" spc="-65" dirty="0">
                <a:latin typeface="Cambria"/>
                <a:cs typeface="Cambria"/>
              </a:rPr>
              <a:t>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</a:t>
            </a:r>
            <a:r>
              <a:rPr sz="1900" spc="-10" dirty="0">
                <a:latin typeface="Cambria"/>
                <a:cs typeface="Cambria"/>
              </a:rPr>
              <a:t>XXXXXX</a:t>
            </a:r>
            <a:endParaRPr sz="19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16558" y="1380284"/>
            <a:ext cx="5405755" cy="3594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3400"/>
              </a:lnSpc>
              <a:spcBef>
                <a:spcPts val="90"/>
              </a:spcBef>
            </a:pPr>
            <a:r>
              <a:rPr sz="2900" spc="-275" dirty="0">
                <a:solidFill>
                  <a:srgbClr val="D80466"/>
                </a:solidFill>
                <a:latin typeface="Arial Black"/>
                <a:cs typeface="Arial Black"/>
              </a:rPr>
              <a:t>03.</a:t>
            </a:r>
            <a:r>
              <a:rPr sz="2900" spc="-150" dirty="0">
                <a:solidFill>
                  <a:srgbClr val="D80466"/>
                </a:solidFill>
                <a:latin typeface="Arial Black"/>
                <a:cs typeface="Arial Black"/>
              </a:rPr>
              <a:t> </a:t>
            </a:r>
            <a:r>
              <a:rPr sz="2900" spc="-195" dirty="0">
                <a:latin typeface="Arial Black"/>
                <a:cs typeface="Arial Black"/>
              </a:rPr>
              <a:t>Intervenção</a:t>
            </a:r>
            <a:r>
              <a:rPr sz="2900" spc="-150" dirty="0">
                <a:latin typeface="Arial Black"/>
                <a:cs typeface="Arial Black"/>
              </a:rPr>
              <a:t> </a:t>
            </a:r>
            <a:r>
              <a:rPr sz="2900" spc="-50" dirty="0">
                <a:latin typeface="Arial Black"/>
                <a:cs typeface="Arial Black"/>
              </a:rPr>
              <a:t>:</a:t>
            </a:r>
            <a:endParaRPr sz="2900">
              <a:latin typeface="Arial Black"/>
              <a:cs typeface="Arial Black"/>
            </a:endParaRPr>
          </a:p>
          <a:p>
            <a:pPr marL="12700" marR="5080" algn="just">
              <a:lnSpc>
                <a:spcPts val="2250"/>
              </a:lnSpc>
              <a:spcBef>
                <a:spcPts val="25"/>
              </a:spcBef>
            </a:pPr>
            <a:r>
              <a:rPr sz="1900" spc="-65" dirty="0">
                <a:latin typeface="Cambria"/>
                <a:cs typeface="Cambria"/>
              </a:rPr>
              <a:t>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</a:t>
            </a:r>
            <a:r>
              <a:rPr sz="1900" spc="-10" dirty="0">
                <a:latin typeface="Cambria"/>
                <a:cs typeface="Cambria"/>
              </a:rPr>
              <a:t>XXXXXX</a:t>
            </a:r>
            <a:endParaRPr sz="19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29796" y="1380283"/>
            <a:ext cx="5405755" cy="3594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3400"/>
              </a:lnSpc>
              <a:spcBef>
                <a:spcPts val="90"/>
              </a:spcBef>
            </a:pPr>
            <a:r>
              <a:rPr sz="2900" spc="-275" dirty="0">
                <a:solidFill>
                  <a:srgbClr val="D80466"/>
                </a:solidFill>
                <a:latin typeface="Arial Black"/>
                <a:cs typeface="Arial Black"/>
              </a:rPr>
              <a:t>02.</a:t>
            </a:r>
            <a:r>
              <a:rPr sz="2900" spc="-160" dirty="0">
                <a:solidFill>
                  <a:srgbClr val="D80466"/>
                </a:solidFill>
                <a:latin typeface="Arial Black"/>
                <a:cs typeface="Arial Black"/>
              </a:rPr>
              <a:t> </a:t>
            </a:r>
            <a:r>
              <a:rPr sz="2900" spc="-90" dirty="0">
                <a:latin typeface="Arial Black"/>
                <a:cs typeface="Arial Black"/>
              </a:rPr>
              <a:t>Objetivos:</a:t>
            </a:r>
            <a:endParaRPr sz="2900">
              <a:latin typeface="Arial Black"/>
              <a:cs typeface="Arial Black"/>
            </a:endParaRPr>
          </a:p>
          <a:p>
            <a:pPr marL="12700" marR="5080" algn="just">
              <a:lnSpc>
                <a:spcPts val="2250"/>
              </a:lnSpc>
              <a:spcBef>
                <a:spcPts val="25"/>
              </a:spcBef>
            </a:pPr>
            <a:r>
              <a:rPr sz="1900" spc="-65" dirty="0">
                <a:latin typeface="Cambria"/>
                <a:cs typeface="Cambria"/>
              </a:rPr>
              <a:t>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</a:t>
            </a:r>
            <a:r>
              <a:rPr sz="1900" spc="-10" dirty="0">
                <a:latin typeface="Cambria"/>
                <a:cs typeface="Cambria"/>
              </a:rPr>
              <a:t>XXXXXX</a:t>
            </a:r>
            <a:endParaRPr sz="19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310" y="9875060"/>
            <a:ext cx="18272760" cy="412115"/>
          </a:xfrm>
          <a:custGeom>
            <a:avLst/>
            <a:gdLst/>
            <a:ahLst/>
            <a:cxnLst/>
            <a:rect l="l" t="t" r="r" b="b"/>
            <a:pathLst>
              <a:path w="18272760" h="412115">
                <a:moveTo>
                  <a:pt x="18272689" y="411939"/>
                </a:moveTo>
                <a:lnTo>
                  <a:pt x="0" y="411939"/>
                </a:lnTo>
                <a:lnTo>
                  <a:pt x="0" y="0"/>
                </a:lnTo>
                <a:lnTo>
                  <a:pt x="18272689" y="0"/>
                </a:lnTo>
                <a:lnTo>
                  <a:pt x="18272689" y="41193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10" y="0"/>
            <a:ext cx="18272760" cy="413384"/>
          </a:xfrm>
          <a:custGeom>
            <a:avLst/>
            <a:gdLst/>
            <a:ahLst/>
            <a:cxnLst/>
            <a:rect l="l" t="t" r="r" b="b"/>
            <a:pathLst>
              <a:path w="18272760" h="413384">
                <a:moveTo>
                  <a:pt x="18272689" y="413384"/>
                </a:moveTo>
                <a:lnTo>
                  <a:pt x="0" y="413384"/>
                </a:lnTo>
                <a:lnTo>
                  <a:pt x="0" y="0"/>
                </a:lnTo>
                <a:lnTo>
                  <a:pt x="18272689" y="0"/>
                </a:lnTo>
                <a:lnTo>
                  <a:pt x="18272689" y="413384"/>
                </a:lnTo>
                <a:close/>
              </a:path>
            </a:pathLst>
          </a:custGeom>
          <a:solidFill>
            <a:srgbClr val="D804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6129" y="6358521"/>
            <a:ext cx="16822420" cy="15944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3400"/>
              </a:lnSpc>
              <a:spcBef>
                <a:spcPts val="90"/>
              </a:spcBef>
            </a:pPr>
            <a:r>
              <a:rPr sz="2900" spc="-275" dirty="0">
                <a:solidFill>
                  <a:srgbClr val="D80466"/>
                </a:solidFill>
                <a:latin typeface="Arial Black"/>
                <a:cs typeface="Arial Black"/>
              </a:rPr>
              <a:t>04.</a:t>
            </a:r>
            <a:r>
              <a:rPr sz="2900" spc="-160" dirty="0">
                <a:solidFill>
                  <a:srgbClr val="D80466"/>
                </a:solidFill>
                <a:latin typeface="Arial Black"/>
                <a:cs typeface="Arial Black"/>
              </a:rPr>
              <a:t> </a:t>
            </a:r>
            <a:r>
              <a:rPr sz="2900" spc="-85" dirty="0">
                <a:latin typeface="Arial Black"/>
                <a:cs typeface="Arial Black"/>
              </a:rPr>
              <a:t>Conclusão:</a:t>
            </a:r>
            <a:endParaRPr sz="2900">
              <a:latin typeface="Arial Black"/>
              <a:cs typeface="Arial Black"/>
            </a:endParaRPr>
          </a:p>
          <a:p>
            <a:pPr marL="12700" marR="5080" algn="just">
              <a:lnSpc>
                <a:spcPts val="2250"/>
              </a:lnSpc>
              <a:spcBef>
                <a:spcPts val="25"/>
              </a:spcBef>
            </a:pPr>
            <a:r>
              <a:rPr sz="1900" spc="-60" dirty="0">
                <a:latin typeface="Cambria"/>
                <a:cs typeface="Cambria"/>
              </a:rPr>
              <a:t>XXXXXXXXXXXXXXXXXXXXXXXXXXXXXXXXXXXXXXXXXXXXXXXXXXXXXXXXXXXXXXXXXXXXXXXXXXXXXXXXXXXXXXXXXXXXXXXXXXXXXXXXXXXXXXXXXXXXXXXXXXXXXXXX XXXXXXXXXXXXXXXXXXXXXXXXXXXXXXXXXXXXXXXXXXXXXXXXXXXXXXXXXXXXXXXXXXXXXXXXXXXXXXXXXXXXXXXXXXXXXXXXXXXXXXXXXXXXXXXXXXXXXXXXXXXXXXXX XXXXXXXXXXXXXXXXXXXXXXXXXXXXXXXXXXXXXXXXXXXXXXXXXXXXXXXXXXXXXXXXXXXXXXXXXXXXXXXXXXXXXXXXXXXXXXXXXXXXXXXXXXXXXXXXXXXXXXXXXXXXXXXX </a:t>
            </a:r>
            <a:r>
              <a:rPr sz="1900" spc="-35" dirty="0">
                <a:latin typeface="Cambria"/>
                <a:cs typeface="Cambria"/>
              </a:rPr>
              <a:t>XXXXXXXXXXXXXXXXXXXXXXXXXXXXXXXX</a:t>
            </a:r>
            <a:endParaRPr sz="19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413374"/>
            <a:ext cx="18288000" cy="9874250"/>
            <a:chOff x="0" y="413374"/>
            <a:chExt cx="18288000" cy="9874250"/>
          </a:xfrm>
        </p:grpSpPr>
        <p:sp>
          <p:nvSpPr>
            <p:cNvPr id="3" name="object 3"/>
            <p:cNvSpPr/>
            <p:nvPr/>
          </p:nvSpPr>
          <p:spPr>
            <a:xfrm>
              <a:off x="0" y="413374"/>
              <a:ext cx="18288000" cy="9874250"/>
            </a:xfrm>
            <a:custGeom>
              <a:avLst/>
              <a:gdLst/>
              <a:ahLst/>
              <a:cxnLst/>
              <a:rect l="l" t="t" r="r" b="b"/>
              <a:pathLst>
                <a:path w="18288000" h="9874250">
                  <a:moveTo>
                    <a:pt x="0" y="9873624"/>
                  </a:moveTo>
                  <a:lnTo>
                    <a:pt x="18287998" y="9873624"/>
                  </a:lnTo>
                  <a:lnTo>
                    <a:pt x="18287998" y="0"/>
                  </a:lnTo>
                  <a:lnTo>
                    <a:pt x="0" y="0"/>
                  </a:lnTo>
                  <a:lnTo>
                    <a:pt x="0" y="9873624"/>
                  </a:lnTo>
                  <a:close/>
                </a:path>
              </a:pathLst>
            </a:custGeom>
            <a:solidFill>
              <a:srgbClr val="F4F4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8623" y="513074"/>
              <a:ext cx="17992090" cy="9248775"/>
            </a:xfrm>
            <a:custGeom>
              <a:avLst/>
              <a:gdLst/>
              <a:ahLst/>
              <a:cxnLst/>
              <a:rect l="l" t="t" r="r" b="b"/>
              <a:pathLst>
                <a:path w="17992090" h="9248775">
                  <a:moveTo>
                    <a:pt x="17385981" y="9248488"/>
                  </a:moveTo>
                  <a:lnTo>
                    <a:pt x="605694" y="9248488"/>
                  </a:lnTo>
                  <a:lnTo>
                    <a:pt x="558359" y="9246666"/>
                  </a:lnTo>
                  <a:lnTo>
                    <a:pt x="512021" y="9241291"/>
                  </a:lnTo>
                  <a:lnTo>
                    <a:pt x="466813" y="9232497"/>
                  </a:lnTo>
                  <a:lnTo>
                    <a:pt x="422872" y="9220419"/>
                  </a:lnTo>
                  <a:lnTo>
                    <a:pt x="380330" y="9205191"/>
                  </a:lnTo>
                  <a:lnTo>
                    <a:pt x="339324" y="9186948"/>
                  </a:lnTo>
                  <a:lnTo>
                    <a:pt x="299988" y="9165825"/>
                  </a:lnTo>
                  <a:lnTo>
                    <a:pt x="262455" y="9141956"/>
                  </a:lnTo>
                  <a:lnTo>
                    <a:pt x="226862" y="9115477"/>
                  </a:lnTo>
                  <a:lnTo>
                    <a:pt x="193343" y="9086521"/>
                  </a:lnTo>
                  <a:lnTo>
                    <a:pt x="162031" y="9055223"/>
                  </a:lnTo>
                  <a:lnTo>
                    <a:pt x="133063" y="9021718"/>
                  </a:lnTo>
                  <a:lnTo>
                    <a:pt x="106573" y="8986141"/>
                  </a:lnTo>
                  <a:lnTo>
                    <a:pt x="82694" y="8948627"/>
                  </a:lnTo>
                  <a:lnTo>
                    <a:pt x="61563" y="8909309"/>
                  </a:lnTo>
                  <a:lnTo>
                    <a:pt x="43313" y="8868322"/>
                  </a:lnTo>
                  <a:lnTo>
                    <a:pt x="28079" y="8825803"/>
                  </a:lnTo>
                  <a:lnTo>
                    <a:pt x="15996" y="8781883"/>
                  </a:lnTo>
                  <a:lnTo>
                    <a:pt x="7199" y="8736700"/>
                  </a:lnTo>
                  <a:lnTo>
                    <a:pt x="1822" y="8690387"/>
                  </a:lnTo>
                  <a:lnTo>
                    <a:pt x="0" y="8643078"/>
                  </a:lnTo>
                  <a:lnTo>
                    <a:pt x="0" y="605408"/>
                  </a:lnTo>
                  <a:lnTo>
                    <a:pt x="1821" y="558100"/>
                  </a:lnTo>
                  <a:lnTo>
                    <a:pt x="7196" y="511787"/>
                  </a:lnTo>
                  <a:lnTo>
                    <a:pt x="15990" y="466603"/>
                  </a:lnTo>
                  <a:lnTo>
                    <a:pt x="28069" y="422684"/>
                  </a:lnTo>
                  <a:lnTo>
                    <a:pt x="43299" y="380164"/>
                  </a:lnTo>
                  <a:lnTo>
                    <a:pt x="61544" y="339178"/>
                  </a:lnTo>
                  <a:lnTo>
                    <a:pt x="82671" y="299861"/>
                  </a:lnTo>
                  <a:lnTo>
                    <a:pt x="106546" y="262346"/>
                  </a:lnTo>
                  <a:lnTo>
                    <a:pt x="133033" y="226769"/>
                  </a:lnTo>
                  <a:lnTo>
                    <a:pt x="161999" y="193264"/>
                  </a:lnTo>
                  <a:lnTo>
                    <a:pt x="193309" y="161967"/>
                  </a:lnTo>
                  <a:lnTo>
                    <a:pt x="226827" y="133011"/>
                  </a:lnTo>
                  <a:lnTo>
                    <a:pt x="262421" y="106531"/>
                  </a:lnTo>
                  <a:lnTo>
                    <a:pt x="299954" y="82662"/>
                  </a:lnTo>
                  <a:lnTo>
                    <a:pt x="339293" y="61539"/>
                  </a:lnTo>
                  <a:lnTo>
                    <a:pt x="380303" y="43297"/>
                  </a:lnTo>
                  <a:lnTo>
                    <a:pt x="422848" y="28069"/>
                  </a:lnTo>
                  <a:lnTo>
                    <a:pt x="466795" y="15990"/>
                  </a:lnTo>
                  <a:lnTo>
                    <a:pt x="512009" y="7196"/>
                  </a:lnTo>
                  <a:lnTo>
                    <a:pt x="558354" y="1821"/>
                  </a:lnTo>
                  <a:lnTo>
                    <a:pt x="605694" y="0"/>
                  </a:lnTo>
                  <a:lnTo>
                    <a:pt x="17385981" y="0"/>
                  </a:lnTo>
                  <a:lnTo>
                    <a:pt x="17433316" y="1821"/>
                  </a:lnTo>
                  <a:lnTo>
                    <a:pt x="17479654" y="7196"/>
                  </a:lnTo>
                  <a:lnTo>
                    <a:pt x="17524861" y="15990"/>
                  </a:lnTo>
                  <a:lnTo>
                    <a:pt x="17568803" y="28069"/>
                  </a:lnTo>
                  <a:lnTo>
                    <a:pt x="17611344" y="43297"/>
                  </a:lnTo>
                  <a:lnTo>
                    <a:pt x="17652350" y="61539"/>
                  </a:lnTo>
                  <a:lnTo>
                    <a:pt x="17691686" y="82662"/>
                  </a:lnTo>
                  <a:lnTo>
                    <a:pt x="17729219" y="106531"/>
                  </a:lnTo>
                  <a:lnTo>
                    <a:pt x="17764812" y="133011"/>
                  </a:lnTo>
                  <a:lnTo>
                    <a:pt x="17798331" y="161967"/>
                  </a:lnTo>
                  <a:lnTo>
                    <a:pt x="17829642" y="193264"/>
                  </a:lnTo>
                  <a:lnTo>
                    <a:pt x="17858611" y="226769"/>
                  </a:lnTo>
                  <a:lnTo>
                    <a:pt x="17885101" y="262346"/>
                  </a:lnTo>
                  <a:lnTo>
                    <a:pt x="17908980" y="299861"/>
                  </a:lnTo>
                  <a:lnTo>
                    <a:pt x="17930111" y="339178"/>
                  </a:lnTo>
                  <a:lnTo>
                    <a:pt x="17948361" y="380164"/>
                  </a:lnTo>
                  <a:lnTo>
                    <a:pt x="17963595" y="422684"/>
                  </a:lnTo>
                  <a:lnTo>
                    <a:pt x="17975678" y="466603"/>
                  </a:lnTo>
                  <a:lnTo>
                    <a:pt x="17984475" y="511787"/>
                  </a:lnTo>
                  <a:lnTo>
                    <a:pt x="17989852" y="558100"/>
                  </a:lnTo>
                  <a:lnTo>
                    <a:pt x="17991674" y="605408"/>
                  </a:lnTo>
                  <a:lnTo>
                    <a:pt x="17991674" y="8643078"/>
                  </a:lnTo>
                  <a:lnTo>
                    <a:pt x="17989852" y="8690387"/>
                  </a:lnTo>
                  <a:lnTo>
                    <a:pt x="17984475" y="8736700"/>
                  </a:lnTo>
                  <a:lnTo>
                    <a:pt x="17975678" y="8781883"/>
                  </a:lnTo>
                  <a:lnTo>
                    <a:pt x="17963595" y="8825803"/>
                  </a:lnTo>
                  <a:lnTo>
                    <a:pt x="17948361" y="8868322"/>
                  </a:lnTo>
                  <a:lnTo>
                    <a:pt x="17930111" y="8909309"/>
                  </a:lnTo>
                  <a:lnTo>
                    <a:pt x="17908980" y="8948627"/>
                  </a:lnTo>
                  <a:lnTo>
                    <a:pt x="17885101" y="8986141"/>
                  </a:lnTo>
                  <a:lnTo>
                    <a:pt x="17858611" y="9021718"/>
                  </a:lnTo>
                  <a:lnTo>
                    <a:pt x="17829642" y="9055223"/>
                  </a:lnTo>
                  <a:lnTo>
                    <a:pt x="17798331" y="9086521"/>
                  </a:lnTo>
                  <a:lnTo>
                    <a:pt x="17764812" y="9115477"/>
                  </a:lnTo>
                  <a:lnTo>
                    <a:pt x="17729219" y="9141956"/>
                  </a:lnTo>
                  <a:lnTo>
                    <a:pt x="17691686" y="9165825"/>
                  </a:lnTo>
                  <a:lnTo>
                    <a:pt x="17652350" y="9186948"/>
                  </a:lnTo>
                  <a:lnTo>
                    <a:pt x="17611344" y="9205191"/>
                  </a:lnTo>
                  <a:lnTo>
                    <a:pt x="17568803" y="9220419"/>
                  </a:lnTo>
                  <a:lnTo>
                    <a:pt x="17524861" y="9232497"/>
                  </a:lnTo>
                  <a:lnTo>
                    <a:pt x="17479654" y="9241291"/>
                  </a:lnTo>
                  <a:lnTo>
                    <a:pt x="17433316" y="9246666"/>
                  </a:lnTo>
                  <a:lnTo>
                    <a:pt x="17385981" y="924848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53480" y="507931"/>
              <a:ext cx="18002250" cy="9258935"/>
            </a:xfrm>
            <a:custGeom>
              <a:avLst/>
              <a:gdLst/>
              <a:ahLst/>
              <a:cxnLst/>
              <a:rect l="l" t="t" r="r" b="b"/>
              <a:pathLst>
                <a:path w="18002250" h="9258935">
                  <a:moveTo>
                    <a:pt x="610838" y="9258704"/>
                  </a:moveTo>
                  <a:lnTo>
                    <a:pt x="563205" y="9256938"/>
                  </a:lnTo>
                  <a:lnTo>
                    <a:pt x="516557" y="9251518"/>
                  </a:lnTo>
                  <a:lnTo>
                    <a:pt x="470926" y="9242649"/>
                  </a:lnTo>
                  <a:lnTo>
                    <a:pt x="426586" y="9230469"/>
                  </a:lnTo>
                  <a:lnTo>
                    <a:pt x="383664" y="9215113"/>
                  </a:lnTo>
                  <a:lnTo>
                    <a:pt x="342292" y="9196715"/>
                  </a:lnTo>
                  <a:lnTo>
                    <a:pt x="302607" y="9175414"/>
                  </a:lnTo>
                  <a:lnTo>
                    <a:pt x="264743" y="9151343"/>
                  </a:lnTo>
                  <a:lnTo>
                    <a:pt x="228836" y="9124639"/>
                  </a:lnTo>
                  <a:lnTo>
                    <a:pt x="195021" y="9095438"/>
                  </a:lnTo>
                  <a:lnTo>
                    <a:pt x="163435" y="9063875"/>
                  </a:lnTo>
                  <a:lnTo>
                    <a:pt x="134214" y="9030086"/>
                  </a:lnTo>
                  <a:lnTo>
                    <a:pt x="107492" y="8994207"/>
                  </a:lnTo>
                  <a:lnTo>
                    <a:pt x="83406" y="8956374"/>
                  </a:lnTo>
                  <a:lnTo>
                    <a:pt x="62091" y="8916722"/>
                  </a:lnTo>
                  <a:lnTo>
                    <a:pt x="43684" y="8875387"/>
                  </a:lnTo>
                  <a:lnTo>
                    <a:pt x="28319" y="8832505"/>
                  </a:lnTo>
                  <a:lnTo>
                    <a:pt x="16133" y="8788212"/>
                  </a:lnTo>
                  <a:lnTo>
                    <a:pt x="7260" y="8742643"/>
                  </a:lnTo>
                  <a:lnTo>
                    <a:pt x="1837" y="8695934"/>
                  </a:lnTo>
                  <a:lnTo>
                    <a:pt x="0" y="8648222"/>
                  </a:lnTo>
                  <a:lnTo>
                    <a:pt x="0" y="610552"/>
                  </a:lnTo>
                  <a:lnTo>
                    <a:pt x="1807" y="563635"/>
                  </a:lnTo>
                  <a:lnTo>
                    <a:pt x="7260" y="516131"/>
                  </a:lnTo>
                  <a:lnTo>
                    <a:pt x="16131" y="470562"/>
                  </a:lnTo>
                  <a:lnTo>
                    <a:pt x="28316" y="426269"/>
                  </a:lnTo>
                  <a:lnTo>
                    <a:pt x="43678" y="383387"/>
                  </a:lnTo>
                  <a:lnTo>
                    <a:pt x="62083" y="342053"/>
                  </a:lnTo>
                  <a:lnTo>
                    <a:pt x="83393" y="302401"/>
                  </a:lnTo>
                  <a:lnTo>
                    <a:pt x="107473" y="264567"/>
                  </a:lnTo>
                  <a:lnTo>
                    <a:pt x="134188" y="228688"/>
                  </a:lnTo>
                  <a:lnTo>
                    <a:pt x="163401" y="194900"/>
                  </a:lnTo>
                  <a:lnTo>
                    <a:pt x="194978" y="163337"/>
                  </a:lnTo>
                  <a:lnTo>
                    <a:pt x="228782" y="134135"/>
                  </a:lnTo>
                  <a:lnTo>
                    <a:pt x="264677" y="107432"/>
                  </a:lnTo>
                  <a:lnTo>
                    <a:pt x="302528" y="83361"/>
                  </a:lnTo>
                  <a:lnTo>
                    <a:pt x="342198" y="62059"/>
                  </a:lnTo>
                  <a:lnTo>
                    <a:pt x="383553" y="43662"/>
                  </a:lnTo>
                  <a:lnTo>
                    <a:pt x="426456" y="28306"/>
                  </a:lnTo>
                  <a:lnTo>
                    <a:pt x="470772" y="16125"/>
                  </a:lnTo>
                  <a:lnTo>
                    <a:pt x="516365" y="7257"/>
                  </a:lnTo>
                  <a:lnTo>
                    <a:pt x="563099" y="1837"/>
                  </a:lnTo>
                  <a:lnTo>
                    <a:pt x="610838" y="0"/>
                  </a:lnTo>
                  <a:lnTo>
                    <a:pt x="17391125" y="0"/>
                  </a:lnTo>
                  <a:lnTo>
                    <a:pt x="17391125" y="5143"/>
                  </a:lnTo>
                  <a:lnTo>
                    <a:pt x="610838" y="5143"/>
                  </a:lnTo>
                  <a:lnTo>
                    <a:pt x="610838" y="10286"/>
                  </a:lnTo>
                  <a:lnTo>
                    <a:pt x="563894" y="12080"/>
                  </a:lnTo>
                  <a:lnTo>
                    <a:pt x="517824" y="17420"/>
                  </a:lnTo>
                  <a:lnTo>
                    <a:pt x="472997" y="26137"/>
                  </a:lnTo>
                  <a:lnTo>
                    <a:pt x="429430" y="38110"/>
                  </a:lnTo>
                  <a:lnTo>
                    <a:pt x="387253" y="53206"/>
                  </a:lnTo>
                  <a:lnTo>
                    <a:pt x="346599" y="71290"/>
                  </a:lnTo>
                  <a:lnTo>
                    <a:pt x="307601" y="92230"/>
                  </a:lnTo>
                  <a:lnTo>
                    <a:pt x="270392" y="115892"/>
                  </a:lnTo>
                  <a:lnTo>
                    <a:pt x="235106" y="142143"/>
                  </a:lnTo>
                  <a:lnTo>
                    <a:pt x="201875" y="170850"/>
                  </a:lnTo>
                  <a:lnTo>
                    <a:pt x="170834" y="201879"/>
                  </a:lnTo>
                  <a:lnTo>
                    <a:pt x="142115" y="235096"/>
                  </a:lnTo>
                  <a:lnTo>
                    <a:pt x="115853" y="270370"/>
                  </a:lnTo>
                  <a:lnTo>
                    <a:pt x="92180" y="307565"/>
                  </a:lnTo>
                  <a:lnTo>
                    <a:pt x="71229" y="346550"/>
                  </a:lnTo>
                  <a:lnTo>
                    <a:pt x="53136" y="387189"/>
                  </a:lnTo>
                  <a:lnTo>
                    <a:pt x="38032" y="429351"/>
                  </a:lnTo>
                  <a:lnTo>
                    <a:pt x="26052" y="472902"/>
                  </a:lnTo>
                  <a:lnTo>
                    <a:pt x="17330" y="517707"/>
                  </a:lnTo>
                  <a:lnTo>
                    <a:pt x="12091" y="562839"/>
                  </a:lnTo>
                  <a:lnTo>
                    <a:pt x="11998" y="563635"/>
                  </a:lnTo>
                  <a:lnTo>
                    <a:pt x="10191" y="610552"/>
                  </a:lnTo>
                  <a:lnTo>
                    <a:pt x="10287" y="8648222"/>
                  </a:lnTo>
                  <a:lnTo>
                    <a:pt x="12093" y="8695138"/>
                  </a:lnTo>
                  <a:lnTo>
                    <a:pt x="17425" y="8741067"/>
                  </a:lnTo>
                  <a:lnTo>
                    <a:pt x="26149" y="8785872"/>
                  </a:lnTo>
                  <a:lnTo>
                    <a:pt x="38130" y="8829423"/>
                  </a:lnTo>
                  <a:lnTo>
                    <a:pt x="53235" y="8871585"/>
                  </a:lnTo>
                  <a:lnTo>
                    <a:pt x="71332" y="8912225"/>
                  </a:lnTo>
                  <a:lnTo>
                    <a:pt x="92286" y="8951209"/>
                  </a:lnTo>
                  <a:lnTo>
                    <a:pt x="115964" y="8988405"/>
                  </a:lnTo>
                  <a:lnTo>
                    <a:pt x="142233" y="9023678"/>
                  </a:lnTo>
                  <a:lnTo>
                    <a:pt x="170959" y="9056896"/>
                  </a:lnTo>
                  <a:lnTo>
                    <a:pt x="202008" y="9087925"/>
                  </a:lnTo>
                  <a:lnTo>
                    <a:pt x="235248" y="9116632"/>
                  </a:lnTo>
                  <a:lnTo>
                    <a:pt x="270544" y="9142883"/>
                  </a:lnTo>
                  <a:lnTo>
                    <a:pt x="307763" y="9166545"/>
                  </a:lnTo>
                  <a:lnTo>
                    <a:pt x="346772" y="9187485"/>
                  </a:lnTo>
                  <a:lnTo>
                    <a:pt x="387437" y="9205569"/>
                  </a:lnTo>
                  <a:lnTo>
                    <a:pt x="429624" y="9220664"/>
                  </a:lnTo>
                  <a:lnTo>
                    <a:pt x="473201" y="9232637"/>
                  </a:lnTo>
                  <a:lnTo>
                    <a:pt x="518034" y="9241354"/>
                  </a:lnTo>
                  <a:lnTo>
                    <a:pt x="563989" y="9246683"/>
                  </a:lnTo>
                  <a:lnTo>
                    <a:pt x="610933" y="9248488"/>
                  </a:lnTo>
                  <a:lnTo>
                    <a:pt x="17501172" y="9248488"/>
                  </a:lnTo>
                  <a:lnTo>
                    <a:pt x="17485597" y="9251518"/>
                  </a:lnTo>
                  <a:lnTo>
                    <a:pt x="17467371" y="9253632"/>
                  </a:lnTo>
                  <a:lnTo>
                    <a:pt x="610838" y="9253632"/>
                  </a:lnTo>
                  <a:lnTo>
                    <a:pt x="610838" y="9258704"/>
                  </a:lnTo>
                  <a:close/>
                </a:path>
                <a:path w="18002250" h="9258935">
                  <a:moveTo>
                    <a:pt x="17501172" y="9248488"/>
                  </a:moveTo>
                  <a:lnTo>
                    <a:pt x="17391125" y="9248488"/>
                  </a:lnTo>
                  <a:lnTo>
                    <a:pt x="17438053" y="9246683"/>
                  </a:lnTo>
                  <a:lnTo>
                    <a:pt x="17484003" y="9241354"/>
                  </a:lnTo>
                  <a:lnTo>
                    <a:pt x="17528830" y="9232637"/>
                  </a:lnTo>
                  <a:lnTo>
                    <a:pt x="17572402" y="9220664"/>
                  </a:lnTo>
                  <a:lnTo>
                    <a:pt x="17614586" y="9205569"/>
                  </a:lnTo>
                  <a:lnTo>
                    <a:pt x="17655248" y="9187485"/>
                  </a:lnTo>
                  <a:lnTo>
                    <a:pt x="17694255" y="9166545"/>
                  </a:lnTo>
                  <a:lnTo>
                    <a:pt x="17731473" y="9142883"/>
                  </a:lnTo>
                  <a:lnTo>
                    <a:pt x="17766769" y="9116632"/>
                  </a:lnTo>
                  <a:lnTo>
                    <a:pt x="17800009" y="9087925"/>
                  </a:lnTo>
                  <a:lnTo>
                    <a:pt x="17831061" y="9056896"/>
                  </a:lnTo>
                  <a:lnTo>
                    <a:pt x="17859789" y="9023678"/>
                  </a:lnTo>
                  <a:lnTo>
                    <a:pt x="17886061" y="8988405"/>
                  </a:lnTo>
                  <a:lnTo>
                    <a:pt x="17909743" y="8951209"/>
                  </a:lnTo>
                  <a:lnTo>
                    <a:pt x="17930702" y="8912225"/>
                  </a:lnTo>
                  <a:lnTo>
                    <a:pt x="17948804" y="8871585"/>
                  </a:lnTo>
                  <a:lnTo>
                    <a:pt x="17963914" y="8829423"/>
                  </a:lnTo>
                  <a:lnTo>
                    <a:pt x="17975900" y="8785872"/>
                  </a:lnTo>
                  <a:lnTo>
                    <a:pt x="17984627" y="8741067"/>
                  </a:lnTo>
                  <a:lnTo>
                    <a:pt x="17989869" y="8695934"/>
                  </a:lnTo>
                  <a:lnTo>
                    <a:pt x="17989962" y="8695138"/>
                  </a:lnTo>
                  <a:lnTo>
                    <a:pt x="17991770" y="8648222"/>
                  </a:lnTo>
                  <a:lnTo>
                    <a:pt x="17991770" y="610552"/>
                  </a:lnTo>
                  <a:lnTo>
                    <a:pt x="17989963" y="563635"/>
                  </a:lnTo>
                  <a:lnTo>
                    <a:pt x="17984631" y="517707"/>
                  </a:lnTo>
                  <a:lnTo>
                    <a:pt x="17975908" y="472902"/>
                  </a:lnTo>
                  <a:lnTo>
                    <a:pt x="17963927" y="429351"/>
                  </a:lnTo>
                  <a:lnTo>
                    <a:pt x="17948821" y="387189"/>
                  </a:lnTo>
                  <a:lnTo>
                    <a:pt x="17930724" y="346550"/>
                  </a:lnTo>
                  <a:lnTo>
                    <a:pt x="17909770" y="307565"/>
                  </a:lnTo>
                  <a:lnTo>
                    <a:pt x="17886092" y="270370"/>
                  </a:lnTo>
                  <a:lnTo>
                    <a:pt x="17859824" y="235096"/>
                  </a:lnTo>
                  <a:lnTo>
                    <a:pt x="17831098" y="201879"/>
                  </a:lnTo>
                  <a:lnTo>
                    <a:pt x="17800049" y="170850"/>
                  </a:lnTo>
                  <a:lnTo>
                    <a:pt x="17766809" y="142143"/>
                  </a:lnTo>
                  <a:lnTo>
                    <a:pt x="17731513" y="115892"/>
                  </a:lnTo>
                  <a:lnTo>
                    <a:pt x="17694294" y="92230"/>
                  </a:lnTo>
                  <a:lnTo>
                    <a:pt x="17655285" y="71290"/>
                  </a:lnTo>
                  <a:lnTo>
                    <a:pt x="17614620" y="53206"/>
                  </a:lnTo>
                  <a:lnTo>
                    <a:pt x="17572433" y="38110"/>
                  </a:lnTo>
                  <a:lnTo>
                    <a:pt x="17528856" y="26137"/>
                  </a:lnTo>
                  <a:lnTo>
                    <a:pt x="17484023" y="17420"/>
                  </a:lnTo>
                  <a:lnTo>
                    <a:pt x="17437962" y="12080"/>
                  </a:lnTo>
                  <a:lnTo>
                    <a:pt x="17391125" y="10286"/>
                  </a:lnTo>
                  <a:lnTo>
                    <a:pt x="610838" y="10286"/>
                  </a:lnTo>
                  <a:lnTo>
                    <a:pt x="610838" y="5143"/>
                  </a:lnTo>
                  <a:lnTo>
                    <a:pt x="17391125" y="5143"/>
                  </a:lnTo>
                  <a:lnTo>
                    <a:pt x="17391125" y="0"/>
                  </a:lnTo>
                  <a:lnTo>
                    <a:pt x="17438864" y="1837"/>
                  </a:lnTo>
                  <a:lnTo>
                    <a:pt x="17485597" y="7257"/>
                  </a:lnTo>
                  <a:lnTo>
                    <a:pt x="17531190" y="16125"/>
                  </a:lnTo>
                  <a:lnTo>
                    <a:pt x="17575506" y="28306"/>
                  </a:lnTo>
                  <a:lnTo>
                    <a:pt x="17618409" y="43662"/>
                  </a:lnTo>
                  <a:lnTo>
                    <a:pt x="17659763" y="62059"/>
                  </a:lnTo>
                  <a:lnTo>
                    <a:pt x="17699434" y="83361"/>
                  </a:lnTo>
                  <a:lnTo>
                    <a:pt x="17737285" y="107432"/>
                  </a:lnTo>
                  <a:lnTo>
                    <a:pt x="17773180" y="134135"/>
                  </a:lnTo>
                  <a:lnTo>
                    <a:pt x="17806984" y="163337"/>
                  </a:lnTo>
                  <a:lnTo>
                    <a:pt x="17838560" y="194900"/>
                  </a:lnTo>
                  <a:lnTo>
                    <a:pt x="17867774" y="228688"/>
                  </a:lnTo>
                  <a:lnTo>
                    <a:pt x="17894488" y="264567"/>
                  </a:lnTo>
                  <a:lnTo>
                    <a:pt x="17918569" y="302401"/>
                  </a:lnTo>
                  <a:lnTo>
                    <a:pt x="17939879" y="342053"/>
                  </a:lnTo>
                  <a:lnTo>
                    <a:pt x="17958283" y="383387"/>
                  </a:lnTo>
                  <a:lnTo>
                    <a:pt x="17973645" y="426269"/>
                  </a:lnTo>
                  <a:lnTo>
                    <a:pt x="17985830" y="470562"/>
                  </a:lnTo>
                  <a:lnTo>
                    <a:pt x="17994702" y="516131"/>
                  </a:lnTo>
                  <a:lnTo>
                    <a:pt x="18000124" y="562839"/>
                  </a:lnTo>
                  <a:lnTo>
                    <a:pt x="18001962" y="610552"/>
                  </a:lnTo>
                  <a:lnTo>
                    <a:pt x="18001962" y="8648222"/>
                  </a:lnTo>
                  <a:lnTo>
                    <a:pt x="18000155" y="8695138"/>
                  </a:lnTo>
                  <a:lnTo>
                    <a:pt x="18000124" y="8695934"/>
                  </a:lnTo>
                  <a:lnTo>
                    <a:pt x="17994702" y="8742643"/>
                  </a:lnTo>
                  <a:lnTo>
                    <a:pt x="17985830" y="8788212"/>
                  </a:lnTo>
                  <a:lnTo>
                    <a:pt x="17973645" y="8832505"/>
                  </a:lnTo>
                  <a:lnTo>
                    <a:pt x="17958283" y="8875387"/>
                  </a:lnTo>
                  <a:lnTo>
                    <a:pt x="17939879" y="8916722"/>
                  </a:lnTo>
                  <a:lnTo>
                    <a:pt x="17918569" y="8956374"/>
                  </a:lnTo>
                  <a:lnTo>
                    <a:pt x="17894488" y="8994207"/>
                  </a:lnTo>
                  <a:lnTo>
                    <a:pt x="17867774" y="9030086"/>
                  </a:lnTo>
                  <a:lnTo>
                    <a:pt x="17838560" y="9063875"/>
                  </a:lnTo>
                  <a:lnTo>
                    <a:pt x="17806984" y="9095438"/>
                  </a:lnTo>
                  <a:lnTo>
                    <a:pt x="17773180" y="9124639"/>
                  </a:lnTo>
                  <a:lnTo>
                    <a:pt x="17737285" y="9151343"/>
                  </a:lnTo>
                  <a:lnTo>
                    <a:pt x="17699434" y="9175414"/>
                  </a:lnTo>
                  <a:lnTo>
                    <a:pt x="17659763" y="9196715"/>
                  </a:lnTo>
                  <a:lnTo>
                    <a:pt x="17618409" y="9215113"/>
                  </a:lnTo>
                  <a:lnTo>
                    <a:pt x="17575506" y="9230469"/>
                  </a:lnTo>
                  <a:lnTo>
                    <a:pt x="17531190" y="9242649"/>
                  </a:lnTo>
                  <a:lnTo>
                    <a:pt x="17501172" y="9248488"/>
                  </a:lnTo>
                  <a:close/>
                </a:path>
                <a:path w="18002250" h="9258935">
                  <a:moveTo>
                    <a:pt x="17391125" y="9258704"/>
                  </a:moveTo>
                  <a:lnTo>
                    <a:pt x="610840" y="9258704"/>
                  </a:lnTo>
                  <a:lnTo>
                    <a:pt x="610838" y="9253632"/>
                  </a:lnTo>
                  <a:lnTo>
                    <a:pt x="17391125" y="9253632"/>
                  </a:lnTo>
                  <a:lnTo>
                    <a:pt x="17391125" y="9258704"/>
                  </a:lnTo>
                  <a:close/>
                </a:path>
                <a:path w="18002250" h="9258935">
                  <a:moveTo>
                    <a:pt x="17392980" y="9258704"/>
                  </a:moveTo>
                  <a:lnTo>
                    <a:pt x="17391125" y="9258704"/>
                  </a:lnTo>
                  <a:lnTo>
                    <a:pt x="17391125" y="9253632"/>
                  </a:lnTo>
                  <a:lnTo>
                    <a:pt x="17467371" y="9253632"/>
                  </a:lnTo>
                  <a:lnTo>
                    <a:pt x="17438864" y="9256938"/>
                  </a:lnTo>
                  <a:lnTo>
                    <a:pt x="17392980" y="9258704"/>
                  </a:lnTo>
                  <a:close/>
                </a:path>
              </a:pathLst>
            </a:custGeom>
            <a:solidFill>
              <a:srgbClr val="D0CD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582" rIns="0" bIns="0" rtlCol="0">
            <a:spAutoFit/>
          </a:bodyPr>
          <a:lstStyle/>
          <a:p>
            <a:pPr marL="7158990">
              <a:lnSpc>
                <a:spcPct val="100000"/>
              </a:lnSpc>
              <a:spcBef>
                <a:spcPts val="90"/>
              </a:spcBef>
            </a:pPr>
            <a:r>
              <a:rPr spc="-229" dirty="0">
                <a:solidFill>
                  <a:srgbClr val="D80466"/>
                </a:solidFill>
              </a:rPr>
              <a:t>05.</a:t>
            </a:r>
            <a:r>
              <a:rPr spc="-229" dirty="0"/>
              <a:t>Evidências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8" name="object 8"/>
            <p:cNvSpPr/>
            <p:nvPr/>
          </p:nvSpPr>
          <p:spPr>
            <a:xfrm>
              <a:off x="0" y="0"/>
              <a:ext cx="18275935" cy="413384"/>
            </a:xfrm>
            <a:custGeom>
              <a:avLst/>
              <a:gdLst/>
              <a:ahLst/>
              <a:cxnLst/>
              <a:rect l="l" t="t" r="r" b="b"/>
              <a:pathLst>
                <a:path w="18275935" h="413384">
                  <a:moveTo>
                    <a:pt x="18275679" y="413374"/>
                  </a:moveTo>
                  <a:lnTo>
                    <a:pt x="0" y="413374"/>
                  </a:lnTo>
                  <a:lnTo>
                    <a:pt x="0" y="0"/>
                  </a:lnTo>
                  <a:lnTo>
                    <a:pt x="18275679" y="0"/>
                  </a:lnTo>
                  <a:lnTo>
                    <a:pt x="18275679" y="413374"/>
                  </a:lnTo>
                  <a:close/>
                </a:path>
              </a:pathLst>
            </a:custGeom>
            <a:solidFill>
              <a:srgbClr val="D804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310" y="9875060"/>
              <a:ext cx="18272760" cy="412115"/>
            </a:xfrm>
            <a:custGeom>
              <a:avLst/>
              <a:gdLst/>
              <a:ahLst/>
              <a:cxnLst/>
              <a:rect l="l" t="t" r="r" b="b"/>
              <a:pathLst>
                <a:path w="18272760" h="412115">
                  <a:moveTo>
                    <a:pt x="18272689" y="411939"/>
                  </a:moveTo>
                  <a:lnTo>
                    <a:pt x="0" y="411939"/>
                  </a:lnTo>
                  <a:lnTo>
                    <a:pt x="0" y="0"/>
                  </a:lnTo>
                  <a:lnTo>
                    <a:pt x="18272689" y="0"/>
                  </a:lnTo>
                  <a:lnTo>
                    <a:pt x="18272689" y="411939"/>
                  </a:lnTo>
                  <a:close/>
                </a:path>
              </a:pathLst>
            </a:custGeom>
            <a:solidFill>
              <a:srgbClr val="404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8288000" cy="10286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8275935" cy="413384"/>
            </a:xfrm>
            <a:custGeom>
              <a:avLst/>
              <a:gdLst/>
              <a:ahLst/>
              <a:cxnLst/>
              <a:rect l="l" t="t" r="r" b="b"/>
              <a:pathLst>
                <a:path w="18275935" h="413384">
                  <a:moveTo>
                    <a:pt x="18275679" y="413374"/>
                  </a:moveTo>
                  <a:lnTo>
                    <a:pt x="0" y="413374"/>
                  </a:lnTo>
                  <a:lnTo>
                    <a:pt x="0" y="0"/>
                  </a:lnTo>
                  <a:lnTo>
                    <a:pt x="18275679" y="0"/>
                  </a:lnTo>
                  <a:lnTo>
                    <a:pt x="18275679" y="413374"/>
                  </a:lnTo>
                  <a:close/>
                </a:path>
              </a:pathLst>
            </a:custGeom>
            <a:solidFill>
              <a:srgbClr val="D804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56048" y="2483359"/>
            <a:ext cx="6976109" cy="2951480"/>
          </a:xfrm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688975">
              <a:lnSpc>
                <a:spcPct val="100000"/>
              </a:lnSpc>
              <a:spcBef>
                <a:spcPts val="1700"/>
              </a:spcBef>
            </a:pPr>
            <a:r>
              <a:rPr sz="9000" spc="-335" dirty="0">
                <a:solidFill>
                  <a:srgbClr val="D80466"/>
                </a:solidFill>
                <a:latin typeface="Arial MT"/>
                <a:cs typeface="Arial MT"/>
              </a:rPr>
              <a:t>J</a:t>
            </a:r>
            <a:r>
              <a:rPr sz="9000" spc="-470" dirty="0">
                <a:solidFill>
                  <a:srgbClr val="D80466"/>
                </a:solidFill>
                <a:latin typeface="Arial MT"/>
                <a:cs typeface="Arial MT"/>
              </a:rPr>
              <a:t>A</a:t>
            </a:r>
            <a:r>
              <a:rPr sz="9000" spc="-595" dirty="0">
                <a:solidFill>
                  <a:srgbClr val="D80466"/>
                </a:solidFill>
                <a:latin typeface="Arial MT"/>
                <a:cs typeface="Arial MT"/>
              </a:rPr>
              <a:t>E</a:t>
            </a:r>
            <a:r>
              <a:rPr sz="9000" spc="-459" dirty="0">
                <a:solidFill>
                  <a:srgbClr val="D80466"/>
                </a:solidFill>
                <a:latin typeface="Arial MT"/>
                <a:cs typeface="Arial MT"/>
              </a:rPr>
              <a:t>N</a:t>
            </a:r>
            <a:r>
              <a:rPr sz="9000" spc="229" dirty="0">
                <a:solidFill>
                  <a:srgbClr val="D80466"/>
                </a:solidFill>
                <a:latin typeface="Arial MT"/>
                <a:cs typeface="Arial MT"/>
              </a:rPr>
              <a:t>F</a:t>
            </a:r>
            <a:r>
              <a:rPr sz="9000" spc="240" dirty="0">
                <a:solidFill>
                  <a:srgbClr val="D80466"/>
                </a:solidFill>
                <a:latin typeface="Arial MT"/>
                <a:cs typeface="Arial MT"/>
              </a:rPr>
              <a:t> </a:t>
            </a:r>
            <a:r>
              <a:rPr sz="9000" spc="-525" dirty="0">
                <a:solidFill>
                  <a:srgbClr val="D80466"/>
                </a:solidFill>
                <a:latin typeface="Arial MT"/>
                <a:cs typeface="Arial MT"/>
              </a:rPr>
              <a:t>2</a:t>
            </a:r>
            <a:r>
              <a:rPr sz="9000" spc="-375" dirty="0">
                <a:solidFill>
                  <a:srgbClr val="D80466"/>
                </a:solidFill>
                <a:latin typeface="Arial MT"/>
                <a:cs typeface="Arial MT"/>
              </a:rPr>
              <a:t>0</a:t>
            </a:r>
            <a:r>
              <a:rPr sz="9000" spc="-525" dirty="0">
                <a:solidFill>
                  <a:srgbClr val="D80466"/>
                </a:solidFill>
                <a:latin typeface="Arial MT"/>
                <a:cs typeface="Arial MT"/>
              </a:rPr>
              <a:t>2</a:t>
            </a:r>
            <a:r>
              <a:rPr sz="9000" spc="235" dirty="0">
                <a:solidFill>
                  <a:srgbClr val="D80466"/>
                </a:solidFill>
                <a:latin typeface="Arial MT"/>
                <a:cs typeface="Arial MT"/>
              </a:rPr>
              <a:t>5</a:t>
            </a:r>
            <a:endParaRPr sz="9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90"/>
              </a:spcBef>
            </a:pPr>
            <a:r>
              <a:rPr sz="7700" spc="-535" dirty="0">
                <a:solidFill>
                  <a:srgbClr val="FFFFFF"/>
                </a:solidFill>
              </a:rPr>
              <a:t>OBRIGADO(A)!</a:t>
            </a:r>
            <a:endParaRPr sz="7700"/>
          </a:p>
        </p:txBody>
      </p:sp>
      <p:grpSp>
        <p:nvGrpSpPr>
          <p:cNvPr id="6" name="object 6"/>
          <p:cNvGrpSpPr/>
          <p:nvPr/>
        </p:nvGrpSpPr>
        <p:grpSpPr>
          <a:xfrm>
            <a:off x="2519147" y="8823914"/>
            <a:ext cx="13287375" cy="1463675"/>
            <a:chOff x="2519147" y="8823914"/>
            <a:chExt cx="13287375" cy="146367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19147" y="9337496"/>
              <a:ext cx="4589217" cy="94950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41937" y="8823914"/>
              <a:ext cx="4905374" cy="146308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4358711" y="9001436"/>
              <a:ext cx="1447799" cy="128556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4346613" y="9397059"/>
              <a:ext cx="12065" cy="535305"/>
            </a:xfrm>
            <a:custGeom>
              <a:avLst/>
              <a:gdLst/>
              <a:ahLst/>
              <a:cxnLst/>
              <a:rect l="l" t="t" r="r" b="b"/>
              <a:pathLst>
                <a:path w="12065" h="535304">
                  <a:moveTo>
                    <a:pt x="12069" y="534952"/>
                  </a:moveTo>
                  <a:lnTo>
                    <a:pt x="0" y="0"/>
                  </a:lnTo>
                </a:path>
              </a:pathLst>
            </a:custGeom>
            <a:ln w="38099">
              <a:solidFill>
                <a:srgbClr val="D3076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2766051" y="9342348"/>
            <a:ext cx="1168400" cy="815975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82245" marR="5080" indent="-170180">
              <a:lnSpc>
                <a:spcPct val="72900"/>
              </a:lnSpc>
              <a:spcBef>
                <a:spcPts val="1075"/>
              </a:spcBef>
            </a:pPr>
            <a:r>
              <a:rPr sz="3000" spc="-114" dirty="0">
                <a:solidFill>
                  <a:srgbClr val="D80466"/>
                </a:solidFill>
                <a:latin typeface="Arial MT"/>
                <a:cs typeface="Arial MT"/>
              </a:rPr>
              <a:t>JAENF </a:t>
            </a:r>
            <a:r>
              <a:rPr sz="3000" spc="-20" dirty="0">
                <a:solidFill>
                  <a:srgbClr val="D80466"/>
                </a:solidFill>
                <a:latin typeface="Arial MT"/>
                <a:cs typeface="Arial MT"/>
              </a:rPr>
              <a:t>2025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</Words>
  <Application>Microsoft Office PowerPoint</Application>
  <PresentationFormat>Personalizar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Arial MT</vt:lpstr>
      <vt:lpstr>Calibri</vt:lpstr>
      <vt:lpstr>Cambria</vt:lpstr>
      <vt:lpstr>Trebuchet MS</vt:lpstr>
      <vt:lpstr>Office Theme</vt:lpstr>
      <vt:lpstr>III JORNADAACADÊMICA DE ENFERMAGEM AS INTERFACES DA ENFERMAGEM CONTEMPORÂNEA</vt:lpstr>
      <vt:lpstr>01. Introdução: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XXXXXXXXXXXXXXXXXXXXXXXXXXXXXXXXXXXXXXXXX XXXXXX</vt:lpstr>
      <vt:lpstr>05.Evidências</vt:lpstr>
      <vt:lpstr>JAENF 2025 OBRIGADO(A)!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DE APRESENTAÇÃO EAC</dc:title>
  <dc:creator>dhckhmgkwx</dc:creator>
  <cp:keywords>DAGnYMfV-tM,BAFhHATvAkY,0</cp:keywords>
  <cp:lastModifiedBy>Jonathan Wedson da Silva</cp:lastModifiedBy>
  <cp:revision>1</cp:revision>
  <dcterms:created xsi:type="dcterms:W3CDTF">2025-05-26T11:42:24Z</dcterms:created>
  <dcterms:modified xsi:type="dcterms:W3CDTF">2025-05-26T11:43:23Z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2025-05-17T00:00:00Z</vt:filetime>
  </property>
  <property fmtid="{D5CDD505-2E9C-101B-9397-08002B2CF9AE}" pid="3" name="Creator">
    <vt:lpwstr>Canva</vt:lpwstr>
  </property>
  <property fmtid="{D5CDD505-2E9C-101B-9397-08002B2CF9AE}" pid="4" name="LastSaved">
    <vt:filetime>2025-05-26T00:00:00Z</vt:filetime>
  </property>
  <property fmtid="{D5CDD505-2E9C-101B-9397-08002B2CF9AE}" pid="5" name="Producer">
    <vt:lpwstr>Canva</vt:lpwstr>
  </property>
</Properties>
</file>