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32397700" cy="43192700"/>
  <p:notesSz cx="6858000" cy="9144000"/>
  <p:embeddedFontLst>
    <p:embeddedFont>
      <p:font typeface="Open Sans" charset="1" panose="020B0606030504020204"/>
      <p:regular r:id="rId7"/>
    </p:embeddedFont>
    <p:embeddedFont>
      <p:font typeface="Cy Grotesk Key" charset="1" panose="00000500000000000000"/>
      <p:regular r:id="rId8"/>
    </p:embeddedFont>
    <p:embeddedFont>
      <p:font typeface="Cy Grotesk Key Semi-Bold" charset="1" panose="000007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png" Type="http://schemas.openxmlformats.org/officeDocument/2006/relationships/image"/><Relationship Id="rId22" Target="../media/image21.png" Type="http://schemas.openxmlformats.org/officeDocument/2006/relationships/image"/><Relationship Id="rId23" Target="../media/image22.png" Type="http://schemas.openxmlformats.org/officeDocument/2006/relationships/image"/><Relationship Id="rId24" Target="../media/image23.png" Type="http://schemas.openxmlformats.org/officeDocument/2006/relationships/image"/><Relationship Id="rId25" Target="../media/image24.png" Type="http://schemas.openxmlformats.org/officeDocument/2006/relationships/image"/><Relationship Id="rId26" Target="../media/image25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F30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66619" y="1871074"/>
            <a:ext cx="28866762" cy="34758183"/>
            <a:chOff x="0" y="0"/>
            <a:chExt cx="2167467" cy="26098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7467" cy="2609825"/>
            </a:xfrm>
            <a:custGeom>
              <a:avLst/>
              <a:gdLst/>
              <a:ahLst/>
              <a:cxnLst/>
              <a:rect r="r" b="b" t="t" l="l"/>
              <a:pathLst>
                <a:path h="2609825" w="2167467">
                  <a:moveTo>
                    <a:pt x="0" y="0"/>
                  </a:moveTo>
                  <a:lnTo>
                    <a:pt x="2167467" y="0"/>
                  </a:lnTo>
                  <a:lnTo>
                    <a:pt x="2167467" y="2609825"/>
                  </a:lnTo>
                  <a:lnTo>
                    <a:pt x="0" y="260982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14300"/>
              <a:ext cx="2167467" cy="2724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53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32400000" cy="4734718"/>
            <a:chOff x="0" y="0"/>
            <a:chExt cx="2709333" cy="39592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709333" cy="395924"/>
            </a:xfrm>
            <a:custGeom>
              <a:avLst/>
              <a:gdLst/>
              <a:ahLst/>
              <a:cxnLst/>
              <a:rect r="r" b="b" t="t" l="l"/>
              <a:pathLst>
                <a:path h="395924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95924"/>
                  </a:lnTo>
                  <a:lnTo>
                    <a:pt x="0" y="395924"/>
                  </a:lnTo>
                  <a:close/>
                </a:path>
              </a:pathLst>
            </a:custGeom>
            <a:solidFill>
              <a:srgbClr val="EDEDE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14300"/>
              <a:ext cx="2709333" cy="5102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53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690989" y="726133"/>
            <a:ext cx="11018022" cy="3282452"/>
          </a:xfrm>
          <a:custGeom>
            <a:avLst/>
            <a:gdLst/>
            <a:ahLst/>
            <a:cxnLst/>
            <a:rect r="r" b="b" t="t" l="l"/>
            <a:pathLst>
              <a:path h="3282452" w="11018022">
                <a:moveTo>
                  <a:pt x="0" y="0"/>
                </a:moveTo>
                <a:lnTo>
                  <a:pt x="11018022" y="0"/>
                </a:lnTo>
                <a:lnTo>
                  <a:pt x="11018022" y="3282452"/>
                </a:lnTo>
                <a:lnTo>
                  <a:pt x="0" y="32824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2178102" y="1432533"/>
            <a:ext cx="5908800" cy="1869652"/>
            <a:chOff x="0" y="0"/>
            <a:chExt cx="7878399" cy="2492870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2695204" y="0"/>
              <a:ext cx="2492870" cy="2492870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93EB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3526" lIns="73526" bIns="73526" rIns="73526"/>
              <a:lstStyle/>
              <a:p>
                <a:pPr algn="ctr">
                  <a:lnSpc>
                    <a:spcPts val="3688"/>
                  </a:lnSpc>
                </a:pPr>
              </a:p>
            </p:txBody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0" y="160461"/>
              <a:ext cx="2492870" cy="2332409"/>
            </a:xfrm>
            <a:custGeom>
              <a:avLst/>
              <a:gdLst/>
              <a:ahLst/>
              <a:cxnLst/>
              <a:rect r="r" b="b" t="t" l="l"/>
              <a:pathLst>
                <a:path h="2332409" w="2492870">
                  <a:moveTo>
                    <a:pt x="0" y="0"/>
                  </a:moveTo>
                  <a:lnTo>
                    <a:pt x="2492870" y="0"/>
                  </a:lnTo>
                  <a:lnTo>
                    <a:pt x="2492870" y="2332409"/>
                  </a:lnTo>
                  <a:lnTo>
                    <a:pt x="0" y="2332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5385530" y="160461"/>
              <a:ext cx="2492870" cy="2332409"/>
            </a:xfrm>
            <a:custGeom>
              <a:avLst/>
              <a:gdLst/>
              <a:ahLst/>
              <a:cxnLst/>
              <a:rect r="r" b="b" t="t" l="l"/>
              <a:pathLst>
                <a:path h="2332409" w="2492870">
                  <a:moveTo>
                    <a:pt x="0" y="0"/>
                  </a:moveTo>
                  <a:lnTo>
                    <a:pt x="2492869" y="0"/>
                  </a:lnTo>
                  <a:lnTo>
                    <a:pt x="2492869" y="2332409"/>
                  </a:lnTo>
                  <a:lnTo>
                    <a:pt x="0" y="2332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4313099" y="1432533"/>
            <a:ext cx="5908800" cy="1869652"/>
            <a:chOff x="0" y="0"/>
            <a:chExt cx="7878399" cy="2492870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2695204" y="0"/>
              <a:ext cx="2492870" cy="2492870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93EB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3526" lIns="73526" bIns="73526" rIns="73526"/>
              <a:lstStyle/>
              <a:p>
                <a:pPr algn="ctr">
                  <a:lnSpc>
                    <a:spcPts val="3688"/>
                  </a:lnSpc>
                </a:pPr>
              </a:p>
            </p:txBody>
          </p:sp>
        </p:grpSp>
        <p:sp>
          <p:nvSpPr>
            <p:cNvPr name="Freeform 19" id="19"/>
            <p:cNvSpPr/>
            <p:nvPr/>
          </p:nvSpPr>
          <p:spPr>
            <a:xfrm flipH="false" flipV="false" rot="0">
              <a:off x="0" y="160461"/>
              <a:ext cx="2492870" cy="2332409"/>
            </a:xfrm>
            <a:custGeom>
              <a:avLst/>
              <a:gdLst/>
              <a:ahLst/>
              <a:cxnLst/>
              <a:rect r="r" b="b" t="t" l="l"/>
              <a:pathLst>
                <a:path h="2332409" w="2492870">
                  <a:moveTo>
                    <a:pt x="0" y="0"/>
                  </a:moveTo>
                  <a:lnTo>
                    <a:pt x="2492870" y="0"/>
                  </a:lnTo>
                  <a:lnTo>
                    <a:pt x="2492870" y="2332409"/>
                  </a:lnTo>
                  <a:lnTo>
                    <a:pt x="0" y="2332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5385530" y="160461"/>
              <a:ext cx="2492870" cy="2332409"/>
            </a:xfrm>
            <a:custGeom>
              <a:avLst/>
              <a:gdLst/>
              <a:ahLst/>
              <a:cxnLst/>
              <a:rect r="r" b="b" t="t" l="l"/>
              <a:pathLst>
                <a:path h="2332409" w="2492870">
                  <a:moveTo>
                    <a:pt x="0" y="0"/>
                  </a:moveTo>
                  <a:lnTo>
                    <a:pt x="2492869" y="0"/>
                  </a:lnTo>
                  <a:lnTo>
                    <a:pt x="2492869" y="2332409"/>
                  </a:lnTo>
                  <a:lnTo>
                    <a:pt x="0" y="2332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5213321" y="9051868"/>
            <a:ext cx="3631923" cy="783291"/>
            <a:chOff x="0" y="0"/>
            <a:chExt cx="776148" cy="16739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776148" cy="167391"/>
            </a:xfrm>
            <a:custGeom>
              <a:avLst/>
              <a:gdLst/>
              <a:ahLst/>
              <a:cxnLst/>
              <a:rect r="r" b="b" t="t" l="l"/>
              <a:pathLst>
                <a:path h="167391" w="776148">
                  <a:moveTo>
                    <a:pt x="83695" y="0"/>
                  </a:moveTo>
                  <a:lnTo>
                    <a:pt x="692453" y="0"/>
                  </a:lnTo>
                  <a:cubicBezTo>
                    <a:pt x="714650" y="0"/>
                    <a:pt x="735938" y="8818"/>
                    <a:pt x="751634" y="24514"/>
                  </a:cubicBezTo>
                  <a:cubicBezTo>
                    <a:pt x="767330" y="40210"/>
                    <a:pt x="776148" y="61498"/>
                    <a:pt x="776148" y="83695"/>
                  </a:cubicBezTo>
                  <a:lnTo>
                    <a:pt x="776148" y="83695"/>
                  </a:lnTo>
                  <a:cubicBezTo>
                    <a:pt x="776148" y="129919"/>
                    <a:pt x="738676" y="167391"/>
                    <a:pt x="692453" y="167391"/>
                  </a:cubicBezTo>
                  <a:lnTo>
                    <a:pt x="83695" y="167391"/>
                  </a:lnTo>
                  <a:cubicBezTo>
                    <a:pt x="61498" y="167391"/>
                    <a:pt x="40210" y="158573"/>
                    <a:pt x="24514" y="142877"/>
                  </a:cubicBezTo>
                  <a:cubicBezTo>
                    <a:pt x="8818" y="127181"/>
                    <a:pt x="0" y="105893"/>
                    <a:pt x="0" y="83695"/>
                  </a:cubicBezTo>
                  <a:lnTo>
                    <a:pt x="0" y="83695"/>
                  </a:lnTo>
                  <a:cubicBezTo>
                    <a:pt x="0" y="61498"/>
                    <a:pt x="8818" y="40210"/>
                    <a:pt x="24514" y="24514"/>
                  </a:cubicBezTo>
                  <a:cubicBezTo>
                    <a:pt x="40210" y="8818"/>
                    <a:pt x="61498" y="0"/>
                    <a:pt x="83695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47625"/>
              <a:ext cx="776148" cy="2150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4430030" y="9041486"/>
            <a:ext cx="783291" cy="804054"/>
            <a:chOff x="0" y="0"/>
            <a:chExt cx="1044389" cy="1072072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044389" cy="1072072"/>
              <a:chOff x="0" y="0"/>
              <a:chExt cx="812800" cy="834344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812800" cy="834345"/>
              </a:xfrm>
              <a:custGeom>
                <a:avLst/>
                <a:gdLst/>
                <a:ahLst/>
                <a:cxnLst/>
                <a:rect r="r" b="b" t="t" l="l"/>
                <a:pathLst>
                  <a:path h="834345" w="812800">
                    <a:moveTo>
                      <a:pt x="406400" y="0"/>
                    </a:moveTo>
                    <a:cubicBezTo>
                      <a:pt x="181951" y="0"/>
                      <a:pt x="0" y="186774"/>
                      <a:pt x="0" y="417172"/>
                    </a:cubicBezTo>
                    <a:cubicBezTo>
                      <a:pt x="0" y="647570"/>
                      <a:pt x="181951" y="834345"/>
                      <a:pt x="406400" y="834345"/>
                    </a:cubicBezTo>
                    <a:cubicBezTo>
                      <a:pt x="630849" y="834345"/>
                      <a:pt x="812800" y="647570"/>
                      <a:pt x="812800" y="417172"/>
                    </a:cubicBezTo>
                    <a:cubicBezTo>
                      <a:pt x="812800" y="186774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93EB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76200" y="30595"/>
                <a:ext cx="660400" cy="725530"/>
              </a:xfrm>
              <a:prstGeom prst="rect">
                <a:avLst/>
              </a:prstGeom>
            </p:spPr>
            <p:txBody>
              <a:bodyPr anchor="ctr" rtlCol="false" tIns="73526" lIns="73526" bIns="73526" rIns="73526"/>
              <a:lstStyle/>
              <a:p>
                <a:pPr algn="ctr">
                  <a:lnSpc>
                    <a:spcPts val="3688"/>
                  </a:lnSpc>
                </a:pPr>
              </a:p>
            </p:txBody>
          </p:sp>
        </p:grpSp>
        <p:sp>
          <p:nvSpPr>
            <p:cNvPr name="Freeform 28" id="28"/>
            <p:cNvSpPr/>
            <p:nvPr/>
          </p:nvSpPr>
          <p:spPr>
            <a:xfrm flipH="false" flipV="false" rot="0">
              <a:off x="266789" y="324256"/>
              <a:ext cx="510811" cy="477931"/>
            </a:xfrm>
            <a:custGeom>
              <a:avLst/>
              <a:gdLst/>
              <a:ahLst/>
              <a:cxnLst/>
              <a:rect r="r" b="b" t="t" l="l"/>
              <a:pathLst>
                <a:path h="477931" w="510811">
                  <a:moveTo>
                    <a:pt x="0" y="0"/>
                  </a:moveTo>
                  <a:lnTo>
                    <a:pt x="510811" y="0"/>
                  </a:lnTo>
                  <a:lnTo>
                    <a:pt x="510811" y="477931"/>
                  </a:lnTo>
                  <a:lnTo>
                    <a:pt x="0" y="47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5237103" y="14984773"/>
            <a:ext cx="3494685" cy="783291"/>
            <a:chOff x="0" y="0"/>
            <a:chExt cx="746820" cy="16739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46820" cy="167391"/>
            </a:xfrm>
            <a:custGeom>
              <a:avLst/>
              <a:gdLst/>
              <a:ahLst/>
              <a:cxnLst/>
              <a:rect r="r" b="b" t="t" l="l"/>
              <a:pathLst>
                <a:path h="167391" w="746820">
                  <a:moveTo>
                    <a:pt x="83695" y="0"/>
                  </a:moveTo>
                  <a:lnTo>
                    <a:pt x="663125" y="0"/>
                  </a:lnTo>
                  <a:cubicBezTo>
                    <a:pt x="685322" y="0"/>
                    <a:pt x="706610" y="8818"/>
                    <a:pt x="722306" y="24514"/>
                  </a:cubicBezTo>
                  <a:cubicBezTo>
                    <a:pt x="738002" y="40210"/>
                    <a:pt x="746820" y="61498"/>
                    <a:pt x="746820" y="83695"/>
                  </a:cubicBezTo>
                  <a:lnTo>
                    <a:pt x="746820" y="83695"/>
                  </a:lnTo>
                  <a:cubicBezTo>
                    <a:pt x="746820" y="129919"/>
                    <a:pt x="709348" y="167391"/>
                    <a:pt x="663125" y="167391"/>
                  </a:cubicBezTo>
                  <a:lnTo>
                    <a:pt x="83695" y="167391"/>
                  </a:lnTo>
                  <a:cubicBezTo>
                    <a:pt x="61498" y="167391"/>
                    <a:pt x="40210" y="158573"/>
                    <a:pt x="24514" y="142877"/>
                  </a:cubicBezTo>
                  <a:cubicBezTo>
                    <a:pt x="8818" y="127181"/>
                    <a:pt x="0" y="105893"/>
                    <a:pt x="0" y="83695"/>
                  </a:cubicBezTo>
                  <a:lnTo>
                    <a:pt x="0" y="83695"/>
                  </a:lnTo>
                  <a:cubicBezTo>
                    <a:pt x="0" y="61498"/>
                    <a:pt x="8818" y="40210"/>
                    <a:pt x="24514" y="24514"/>
                  </a:cubicBezTo>
                  <a:cubicBezTo>
                    <a:pt x="40210" y="8818"/>
                    <a:pt x="61498" y="0"/>
                    <a:pt x="83695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47625"/>
              <a:ext cx="746820" cy="2150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4453812" y="14984773"/>
            <a:ext cx="783291" cy="804054"/>
            <a:chOff x="0" y="0"/>
            <a:chExt cx="812800" cy="834344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34345"/>
            </a:xfrm>
            <a:custGeom>
              <a:avLst/>
              <a:gdLst/>
              <a:ahLst/>
              <a:cxnLst/>
              <a:rect r="r" b="b" t="t" l="l"/>
              <a:pathLst>
                <a:path h="834345" w="812800">
                  <a:moveTo>
                    <a:pt x="406400" y="0"/>
                  </a:moveTo>
                  <a:cubicBezTo>
                    <a:pt x="181951" y="0"/>
                    <a:pt x="0" y="186774"/>
                    <a:pt x="0" y="417172"/>
                  </a:cubicBezTo>
                  <a:cubicBezTo>
                    <a:pt x="0" y="647570"/>
                    <a:pt x="181951" y="834345"/>
                    <a:pt x="406400" y="834345"/>
                  </a:cubicBezTo>
                  <a:cubicBezTo>
                    <a:pt x="630849" y="834345"/>
                    <a:pt x="812800" y="647570"/>
                    <a:pt x="812800" y="417172"/>
                  </a:cubicBezTo>
                  <a:cubicBezTo>
                    <a:pt x="812800" y="186774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93EB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0595"/>
              <a:ext cx="660400" cy="725530"/>
            </a:xfrm>
            <a:prstGeom prst="rect">
              <a:avLst/>
            </a:prstGeom>
          </p:spPr>
          <p:txBody>
            <a:bodyPr anchor="ctr" rtlCol="false" tIns="73526" lIns="73526" bIns="73526" rIns="73526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4584219" y="15118636"/>
            <a:ext cx="522478" cy="536327"/>
            <a:chOff x="0" y="0"/>
            <a:chExt cx="812800" cy="834344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34345"/>
            </a:xfrm>
            <a:custGeom>
              <a:avLst/>
              <a:gdLst/>
              <a:ahLst/>
              <a:cxnLst/>
              <a:rect r="r" b="b" t="t" l="l"/>
              <a:pathLst>
                <a:path h="834345" w="812800">
                  <a:moveTo>
                    <a:pt x="406400" y="0"/>
                  </a:moveTo>
                  <a:cubicBezTo>
                    <a:pt x="181951" y="0"/>
                    <a:pt x="0" y="186774"/>
                    <a:pt x="0" y="417172"/>
                  </a:cubicBezTo>
                  <a:cubicBezTo>
                    <a:pt x="0" y="647570"/>
                    <a:pt x="181951" y="834345"/>
                    <a:pt x="406400" y="834345"/>
                  </a:cubicBezTo>
                  <a:cubicBezTo>
                    <a:pt x="630849" y="834345"/>
                    <a:pt x="812800" y="647570"/>
                    <a:pt x="812800" y="417172"/>
                  </a:cubicBezTo>
                  <a:cubicBezTo>
                    <a:pt x="812800" y="186774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B3F8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0595"/>
              <a:ext cx="660400" cy="725530"/>
            </a:xfrm>
            <a:prstGeom prst="rect">
              <a:avLst/>
            </a:prstGeom>
          </p:spPr>
          <p:txBody>
            <a:bodyPr anchor="ctr" rtlCol="false" tIns="73526" lIns="73526" bIns="73526" rIns="73526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4716712" y="15254641"/>
            <a:ext cx="257491" cy="264316"/>
            <a:chOff x="0" y="0"/>
            <a:chExt cx="812800" cy="834344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34345"/>
            </a:xfrm>
            <a:custGeom>
              <a:avLst/>
              <a:gdLst/>
              <a:ahLst/>
              <a:cxnLst/>
              <a:rect r="r" b="b" t="t" l="l"/>
              <a:pathLst>
                <a:path h="834345" w="812800">
                  <a:moveTo>
                    <a:pt x="406400" y="0"/>
                  </a:moveTo>
                  <a:cubicBezTo>
                    <a:pt x="181951" y="0"/>
                    <a:pt x="0" y="186774"/>
                    <a:pt x="0" y="417172"/>
                  </a:cubicBezTo>
                  <a:cubicBezTo>
                    <a:pt x="0" y="647570"/>
                    <a:pt x="181951" y="834345"/>
                    <a:pt x="406400" y="834345"/>
                  </a:cubicBezTo>
                  <a:cubicBezTo>
                    <a:pt x="630849" y="834345"/>
                    <a:pt x="812800" y="647570"/>
                    <a:pt x="812800" y="417172"/>
                  </a:cubicBezTo>
                  <a:cubicBezTo>
                    <a:pt x="812800" y="186774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0595"/>
              <a:ext cx="660400" cy="725530"/>
            </a:xfrm>
            <a:prstGeom prst="rect">
              <a:avLst/>
            </a:prstGeom>
          </p:spPr>
          <p:txBody>
            <a:bodyPr anchor="ctr" rtlCol="false" tIns="73526" lIns="73526" bIns="73526" rIns="73526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5237103" y="20913399"/>
            <a:ext cx="4130414" cy="783291"/>
            <a:chOff x="0" y="0"/>
            <a:chExt cx="882677" cy="167391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82677" cy="167391"/>
            </a:xfrm>
            <a:custGeom>
              <a:avLst/>
              <a:gdLst/>
              <a:ahLst/>
              <a:cxnLst/>
              <a:rect r="r" b="b" t="t" l="l"/>
              <a:pathLst>
                <a:path h="167391" w="882677">
                  <a:moveTo>
                    <a:pt x="83695" y="0"/>
                  </a:moveTo>
                  <a:lnTo>
                    <a:pt x="798981" y="0"/>
                  </a:lnTo>
                  <a:cubicBezTo>
                    <a:pt x="845205" y="0"/>
                    <a:pt x="882677" y="37472"/>
                    <a:pt x="882677" y="83695"/>
                  </a:cubicBezTo>
                  <a:lnTo>
                    <a:pt x="882677" y="83695"/>
                  </a:lnTo>
                  <a:cubicBezTo>
                    <a:pt x="882677" y="105893"/>
                    <a:pt x="873859" y="127181"/>
                    <a:pt x="858163" y="142877"/>
                  </a:cubicBezTo>
                  <a:cubicBezTo>
                    <a:pt x="842467" y="158573"/>
                    <a:pt x="821179" y="167391"/>
                    <a:pt x="798981" y="167391"/>
                  </a:cubicBezTo>
                  <a:lnTo>
                    <a:pt x="83695" y="167391"/>
                  </a:lnTo>
                  <a:cubicBezTo>
                    <a:pt x="61498" y="167391"/>
                    <a:pt x="40210" y="158573"/>
                    <a:pt x="24514" y="142877"/>
                  </a:cubicBezTo>
                  <a:cubicBezTo>
                    <a:pt x="8818" y="127181"/>
                    <a:pt x="0" y="105893"/>
                    <a:pt x="0" y="83695"/>
                  </a:cubicBezTo>
                  <a:lnTo>
                    <a:pt x="0" y="83695"/>
                  </a:lnTo>
                  <a:cubicBezTo>
                    <a:pt x="0" y="61498"/>
                    <a:pt x="8818" y="40210"/>
                    <a:pt x="24514" y="24514"/>
                  </a:cubicBezTo>
                  <a:cubicBezTo>
                    <a:pt x="40210" y="8818"/>
                    <a:pt x="61498" y="0"/>
                    <a:pt x="83695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47625"/>
              <a:ext cx="882677" cy="2150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8193062" y="27061100"/>
            <a:ext cx="4130414" cy="783291"/>
            <a:chOff x="0" y="0"/>
            <a:chExt cx="882677" cy="167391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82677" cy="167391"/>
            </a:xfrm>
            <a:custGeom>
              <a:avLst/>
              <a:gdLst/>
              <a:ahLst/>
              <a:cxnLst/>
              <a:rect r="r" b="b" t="t" l="l"/>
              <a:pathLst>
                <a:path h="167391" w="882677">
                  <a:moveTo>
                    <a:pt x="83695" y="0"/>
                  </a:moveTo>
                  <a:lnTo>
                    <a:pt x="798981" y="0"/>
                  </a:lnTo>
                  <a:cubicBezTo>
                    <a:pt x="845205" y="0"/>
                    <a:pt x="882677" y="37472"/>
                    <a:pt x="882677" y="83695"/>
                  </a:cubicBezTo>
                  <a:lnTo>
                    <a:pt x="882677" y="83695"/>
                  </a:lnTo>
                  <a:cubicBezTo>
                    <a:pt x="882677" y="105893"/>
                    <a:pt x="873859" y="127181"/>
                    <a:pt x="858163" y="142877"/>
                  </a:cubicBezTo>
                  <a:cubicBezTo>
                    <a:pt x="842467" y="158573"/>
                    <a:pt x="821179" y="167391"/>
                    <a:pt x="798981" y="167391"/>
                  </a:cubicBezTo>
                  <a:lnTo>
                    <a:pt x="83695" y="167391"/>
                  </a:lnTo>
                  <a:cubicBezTo>
                    <a:pt x="61498" y="167391"/>
                    <a:pt x="40210" y="158573"/>
                    <a:pt x="24514" y="142877"/>
                  </a:cubicBezTo>
                  <a:cubicBezTo>
                    <a:pt x="8818" y="127181"/>
                    <a:pt x="0" y="105893"/>
                    <a:pt x="0" y="83695"/>
                  </a:cubicBezTo>
                  <a:lnTo>
                    <a:pt x="0" y="83695"/>
                  </a:lnTo>
                  <a:cubicBezTo>
                    <a:pt x="0" y="61498"/>
                    <a:pt x="8818" y="40210"/>
                    <a:pt x="24514" y="24514"/>
                  </a:cubicBezTo>
                  <a:cubicBezTo>
                    <a:pt x="40210" y="8818"/>
                    <a:pt x="61498" y="0"/>
                    <a:pt x="83695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0" y="-47625"/>
              <a:ext cx="882677" cy="2150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4453812" y="20913399"/>
            <a:ext cx="783291" cy="804054"/>
            <a:chOff x="0" y="0"/>
            <a:chExt cx="812800" cy="834344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34345"/>
            </a:xfrm>
            <a:custGeom>
              <a:avLst/>
              <a:gdLst/>
              <a:ahLst/>
              <a:cxnLst/>
              <a:rect r="r" b="b" t="t" l="l"/>
              <a:pathLst>
                <a:path h="834345" w="812800">
                  <a:moveTo>
                    <a:pt x="406400" y="0"/>
                  </a:moveTo>
                  <a:cubicBezTo>
                    <a:pt x="181951" y="0"/>
                    <a:pt x="0" y="186774"/>
                    <a:pt x="0" y="417172"/>
                  </a:cubicBezTo>
                  <a:cubicBezTo>
                    <a:pt x="0" y="647570"/>
                    <a:pt x="181951" y="834345"/>
                    <a:pt x="406400" y="834345"/>
                  </a:cubicBezTo>
                  <a:cubicBezTo>
                    <a:pt x="630849" y="834345"/>
                    <a:pt x="812800" y="647570"/>
                    <a:pt x="812800" y="417172"/>
                  </a:cubicBezTo>
                  <a:cubicBezTo>
                    <a:pt x="812800" y="186774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93EB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0595"/>
              <a:ext cx="660400" cy="725530"/>
            </a:xfrm>
            <a:prstGeom prst="rect">
              <a:avLst/>
            </a:prstGeom>
          </p:spPr>
          <p:txBody>
            <a:bodyPr anchor="ctr" rtlCol="false" tIns="73526" lIns="73526" bIns="73526" rIns="73526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4640335" y="21121699"/>
            <a:ext cx="410246" cy="387454"/>
            <a:chOff x="0" y="0"/>
            <a:chExt cx="685800" cy="6477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685800" cy="647700"/>
            </a:xfrm>
            <a:custGeom>
              <a:avLst/>
              <a:gdLst/>
              <a:ahLst/>
              <a:cxnLst/>
              <a:rect r="r" b="b" t="t" l="l"/>
              <a:pathLst>
                <a:path h="647700" w="685800">
                  <a:moveTo>
                    <a:pt x="546100" y="50800"/>
                  </a:moveTo>
                  <a:lnTo>
                    <a:pt x="419100" y="279400"/>
                  </a:lnTo>
                  <a:lnTo>
                    <a:pt x="685800" y="279400"/>
                  </a:lnTo>
                  <a:lnTo>
                    <a:pt x="685800" y="368300"/>
                  </a:lnTo>
                  <a:lnTo>
                    <a:pt x="419100" y="368300"/>
                  </a:lnTo>
                  <a:lnTo>
                    <a:pt x="546100" y="596900"/>
                  </a:lnTo>
                  <a:lnTo>
                    <a:pt x="469900" y="647700"/>
                  </a:lnTo>
                  <a:lnTo>
                    <a:pt x="342900" y="406400"/>
                  </a:lnTo>
                  <a:lnTo>
                    <a:pt x="203200" y="647700"/>
                  </a:lnTo>
                  <a:lnTo>
                    <a:pt x="127000" y="596900"/>
                  </a:lnTo>
                  <a:lnTo>
                    <a:pt x="266700" y="368300"/>
                  </a:lnTo>
                  <a:lnTo>
                    <a:pt x="0" y="368300"/>
                  </a:lnTo>
                  <a:lnTo>
                    <a:pt x="0" y="279400"/>
                  </a:lnTo>
                  <a:lnTo>
                    <a:pt x="266700" y="279400"/>
                  </a:lnTo>
                  <a:lnTo>
                    <a:pt x="127000" y="50800"/>
                  </a:lnTo>
                  <a:lnTo>
                    <a:pt x="203200" y="0"/>
                  </a:lnTo>
                  <a:lnTo>
                    <a:pt x="342900" y="241300"/>
                  </a:lnTo>
                  <a:lnTo>
                    <a:pt x="469900" y="0"/>
                  </a:lnTo>
                  <a:lnTo>
                    <a:pt x="546100" y="50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2" id="52"/>
            <p:cNvSpPr txBox="true"/>
            <p:nvPr/>
          </p:nvSpPr>
          <p:spPr>
            <a:xfrm>
              <a:off x="171450" y="104775"/>
              <a:ext cx="342900" cy="390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4453812" y="26654151"/>
            <a:ext cx="10804357" cy="8352261"/>
            <a:chOff x="0" y="0"/>
            <a:chExt cx="2845584" cy="2199723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2845584" cy="2199723"/>
            </a:xfrm>
            <a:custGeom>
              <a:avLst/>
              <a:gdLst/>
              <a:ahLst/>
              <a:cxnLst/>
              <a:rect r="r" b="b" t="t" l="l"/>
              <a:pathLst>
                <a:path h="2199723" w="2845584">
                  <a:moveTo>
                    <a:pt x="2845584" y="35111"/>
                  </a:moveTo>
                  <a:lnTo>
                    <a:pt x="2845584" y="2164612"/>
                  </a:lnTo>
                  <a:cubicBezTo>
                    <a:pt x="2845584" y="2173924"/>
                    <a:pt x="2841885" y="2182855"/>
                    <a:pt x="2835300" y="2189440"/>
                  </a:cubicBezTo>
                  <a:cubicBezTo>
                    <a:pt x="2828716" y="2196024"/>
                    <a:pt x="2819785" y="2199723"/>
                    <a:pt x="2810473" y="2199723"/>
                  </a:cubicBezTo>
                  <a:lnTo>
                    <a:pt x="35111" y="2199723"/>
                  </a:lnTo>
                  <a:cubicBezTo>
                    <a:pt x="25799" y="2199723"/>
                    <a:pt x="16868" y="2196024"/>
                    <a:pt x="10284" y="2189440"/>
                  </a:cubicBezTo>
                  <a:cubicBezTo>
                    <a:pt x="3699" y="2182855"/>
                    <a:pt x="0" y="2173924"/>
                    <a:pt x="0" y="2164612"/>
                  </a:cubicBezTo>
                  <a:lnTo>
                    <a:pt x="0" y="35111"/>
                  </a:lnTo>
                  <a:cubicBezTo>
                    <a:pt x="0" y="25799"/>
                    <a:pt x="3699" y="16868"/>
                    <a:pt x="10284" y="10284"/>
                  </a:cubicBezTo>
                  <a:cubicBezTo>
                    <a:pt x="16868" y="3699"/>
                    <a:pt x="25799" y="0"/>
                    <a:pt x="35111" y="0"/>
                  </a:cubicBezTo>
                  <a:lnTo>
                    <a:pt x="2810473" y="0"/>
                  </a:lnTo>
                  <a:cubicBezTo>
                    <a:pt x="2819785" y="0"/>
                    <a:pt x="2828716" y="3699"/>
                    <a:pt x="2835300" y="10284"/>
                  </a:cubicBezTo>
                  <a:cubicBezTo>
                    <a:pt x="2841885" y="16868"/>
                    <a:pt x="2845584" y="25799"/>
                    <a:pt x="2845584" y="35111"/>
                  </a:cubicBezTo>
                  <a:close/>
                </a:path>
              </a:pathLst>
            </a:custGeom>
            <a:solidFill>
              <a:srgbClr val="EDEDED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0" y="-47625"/>
              <a:ext cx="2845584" cy="2247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7409770" y="9041486"/>
            <a:ext cx="5027057" cy="4824582"/>
            <a:chOff x="0" y="0"/>
            <a:chExt cx="1323995" cy="1270644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323995" cy="1270644"/>
            </a:xfrm>
            <a:custGeom>
              <a:avLst/>
              <a:gdLst/>
              <a:ahLst/>
              <a:cxnLst/>
              <a:rect r="r" b="b" t="t" l="l"/>
              <a:pathLst>
                <a:path h="1270644" w="1323995">
                  <a:moveTo>
                    <a:pt x="1323995" y="75462"/>
                  </a:moveTo>
                  <a:lnTo>
                    <a:pt x="1323995" y="1195181"/>
                  </a:lnTo>
                  <a:cubicBezTo>
                    <a:pt x="1323995" y="1215195"/>
                    <a:pt x="1316045" y="1234389"/>
                    <a:pt x="1301893" y="1248541"/>
                  </a:cubicBezTo>
                  <a:cubicBezTo>
                    <a:pt x="1287741" y="1262693"/>
                    <a:pt x="1268547" y="1270644"/>
                    <a:pt x="1248533" y="1270644"/>
                  </a:cubicBezTo>
                  <a:lnTo>
                    <a:pt x="75462" y="1270644"/>
                  </a:lnTo>
                  <a:cubicBezTo>
                    <a:pt x="33786" y="1270644"/>
                    <a:pt x="0" y="1236858"/>
                    <a:pt x="0" y="1195181"/>
                  </a:cubicBezTo>
                  <a:lnTo>
                    <a:pt x="0" y="75462"/>
                  </a:lnTo>
                  <a:cubicBezTo>
                    <a:pt x="0" y="55449"/>
                    <a:pt x="7950" y="36254"/>
                    <a:pt x="22102" y="22102"/>
                  </a:cubicBezTo>
                  <a:cubicBezTo>
                    <a:pt x="36254" y="7950"/>
                    <a:pt x="55449" y="0"/>
                    <a:pt x="75462" y="0"/>
                  </a:cubicBezTo>
                  <a:lnTo>
                    <a:pt x="1248533" y="0"/>
                  </a:lnTo>
                  <a:cubicBezTo>
                    <a:pt x="1290209" y="0"/>
                    <a:pt x="1323995" y="33786"/>
                    <a:pt x="1323995" y="75462"/>
                  </a:cubicBezTo>
                  <a:close/>
                </a:path>
              </a:pathLst>
            </a:custGeom>
            <a:solidFill>
              <a:srgbClr val="EDEDED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0" y="-47625"/>
              <a:ext cx="1323995" cy="13182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23187070" y="9041486"/>
            <a:ext cx="5027057" cy="4824582"/>
            <a:chOff x="0" y="0"/>
            <a:chExt cx="1323995" cy="1270644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323995" cy="1270644"/>
            </a:xfrm>
            <a:custGeom>
              <a:avLst/>
              <a:gdLst/>
              <a:ahLst/>
              <a:cxnLst/>
              <a:rect r="r" b="b" t="t" l="l"/>
              <a:pathLst>
                <a:path h="1270644" w="1323995">
                  <a:moveTo>
                    <a:pt x="1323995" y="75462"/>
                  </a:moveTo>
                  <a:lnTo>
                    <a:pt x="1323995" y="1195181"/>
                  </a:lnTo>
                  <a:cubicBezTo>
                    <a:pt x="1323995" y="1215195"/>
                    <a:pt x="1316045" y="1234389"/>
                    <a:pt x="1301893" y="1248541"/>
                  </a:cubicBezTo>
                  <a:cubicBezTo>
                    <a:pt x="1287741" y="1262693"/>
                    <a:pt x="1268547" y="1270644"/>
                    <a:pt x="1248533" y="1270644"/>
                  </a:cubicBezTo>
                  <a:lnTo>
                    <a:pt x="75462" y="1270644"/>
                  </a:lnTo>
                  <a:cubicBezTo>
                    <a:pt x="33786" y="1270644"/>
                    <a:pt x="0" y="1236858"/>
                    <a:pt x="0" y="1195181"/>
                  </a:cubicBezTo>
                  <a:lnTo>
                    <a:pt x="0" y="75462"/>
                  </a:lnTo>
                  <a:cubicBezTo>
                    <a:pt x="0" y="55449"/>
                    <a:pt x="7950" y="36254"/>
                    <a:pt x="22102" y="22102"/>
                  </a:cubicBezTo>
                  <a:cubicBezTo>
                    <a:pt x="36254" y="7950"/>
                    <a:pt x="55449" y="0"/>
                    <a:pt x="75462" y="0"/>
                  </a:cubicBezTo>
                  <a:lnTo>
                    <a:pt x="1248533" y="0"/>
                  </a:lnTo>
                  <a:cubicBezTo>
                    <a:pt x="1290209" y="0"/>
                    <a:pt x="1323995" y="33786"/>
                    <a:pt x="1323995" y="75462"/>
                  </a:cubicBezTo>
                  <a:close/>
                </a:path>
              </a:pathLst>
            </a:custGeom>
            <a:solidFill>
              <a:srgbClr val="EDEDED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47625"/>
              <a:ext cx="1323995" cy="13182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8193062" y="14984773"/>
            <a:ext cx="3718394" cy="783291"/>
            <a:chOff x="0" y="0"/>
            <a:chExt cx="794627" cy="167391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794627" cy="167391"/>
            </a:xfrm>
            <a:custGeom>
              <a:avLst/>
              <a:gdLst/>
              <a:ahLst/>
              <a:cxnLst/>
              <a:rect r="r" b="b" t="t" l="l"/>
              <a:pathLst>
                <a:path h="167391" w="794627">
                  <a:moveTo>
                    <a:pt x="83695" y="0"/>
                  </a:moveTo>
                  <a:lnTo>
                    <a:pt x="710932" y="0"/>
                  </a:lnTo>
                  <a:cubicBezTo>
                    <a:pt x="733129" y="0"/>
                    <a:pt x="754417" y="8818"/>
                    <a:pt x="770113" y="24514"/>
                  </a:cubicBezTo>
                  <a:cubicBezTo>
                    <a:pt x="785809" y="40210"/>
                    <a:pt x="794627" y="61498"/>
                    <a:pt x="794627" y="83695"/>
                  </a:cubicBezTo>
                  <a:lnTo>
                    <a:pt x="794627" y="83695"/>
                  </a:lnTo>
                  <a:cubicBezTo>
                    <a:pt x="794627" y="129919"/>
                    <a:pt x="757155" y="167391"/>
                    <a:pt x="710932" y="167391"/>
                  </a:cubicBezTo>
                  <a:lnTo>
                    <a:pt x="83695" y="167391"/>
                  </a:lnTo>
                  <a:cubicBezTo>
                    <a:pt x="61498" y="167391"/>
                    <a:pt x="40210" y="158573"/>
                    <a:pt x="24514" y="142877"/>
                  </a:cubicBezTo>
                  <a:cubicBezTo>
                    <a:pt x="8818" y="127181"/>
                    <a:pt x="0" y="105893"/>
                    <a:pt x="0" y="83695"/>
                  </a:cubicBezTo>
                  <a:lnTo>
                    <a:pt x="0" y="83695"/>
                  </a:lnTo>
                  <a:cubicBezTo>
                    <a:pt x="0" y="61498"/>
                    <a:pt x="8818" y="40210"/>
                    <a:pt x="24514" y="24514"/>
                  </a:cubicBezTo>
                  <a:cubicBezTo>
                    <a:pt x="40210" y="8818"/>
                    <a:pt x="61498" y="0"/>
                    <a:pt x="83695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47625"/>
              <a:ext cx="794627" cy="2150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8193062" y="20913399"/>
            <a:ext cx="3718394" cy="783291"/>
            <a:chOff x="0" y="0"/>
            <a:chExt cx="794627" cy="167391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794627" cy="167391"/>
            </a:xfrm>
            <a:custGeom>
              <a:avLst/>
              <a:gdLst/>
              <a:ahLst/>
              <a:cxnLst/>
              <a:rect r="r" b="b" t="t" l="l"/>
              <a:pathLst>
                <a:path h="167391" w="794627">
                  <a:moveTo>
                    <a:pt x="83695" y="0"/>
                  </a:moveTo>
                  <a:lnTo>
                    <a:pt x="710932" y="0"/>
                  </a:lnTo>
                  <a:cubicBezTo>
                    <a:pt x="733129" y="0"/>
                    <a:pt x="754417" y="8818"/>
                    <a:pt x="770113" y="24514"/>
                  </a:cubicBezTo>
                  <a:cubicBezTo>
                    <a:pt x="785809" y="40210"/>
                    <a:pt x="794627" y="61498"/>
                    <a:pt x="794627" y="83695"/>
                  </a:cubicBezTo>
                  <a:lnTo>
                    <a:pt x="794627" y="83695"/>
                  </a:lnTo>
                  <a:cubicBezTo>
                    <a:pt x="794627" y="129919"/>
                    <a:pt x="757155" y="167391"/>
                    <a:pt x="710932" y="167391"/>
                  </a:cubicBezTo>
                  <a:lnTo>
                    <a:pt x="83695" y="167391"/>
                  </a:lnTo>
                  <a:cubicBezTo>
                    <a:pt x="61498" y="167391"/>
                    <a:pt x="40210" y="158573"/>
                    <a:pt x="24514" y="142877"/>
                  </a:cubicBezTo>
                  <a:cubicBezTo>
                    <a:pt x="8818" y="127181"/>
                    <a:pt x="0" y="105893"/>
                    <a:pt x="0" y="83695"/>
                  </a:cubicBezTo>
                  <a:lnTo>
                    <a:pt x="0" y="83695"/>
                  </a:lnTo>
                  <a:cubicBezTo>
                    <a:pt x="0" y="61498"/>
                    <a:pt x="8818" y="40210"/>
                    <a:pt x="24514" y="24514"/>
                  </a:cubicBezTo>
                  <a:cubicBezTo>
                    <a:pt x="40210" y="8818"/>
                    <a:pt x="61498" y="0"/>
                    <a:pt x="83695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47625"/>
              <a:ext cx="794627" cy="2150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7409770" y="20913399"/>
            <a:ext cx="783291" cy="804054"/>
            <a:chOff x="0" y="0"/>
            <a:chExt cx="812800" cy="834344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812800" cy="834345"/>
            </a:xfrm>
            <a:custGeom>
              <a:avLst/>
              <a:gdLst/>
              <a:ahLst/>
              <a:cxnLst/>
              <a:rect r="r" b="b" t="t" l="l"/>
              <a:pathLst>
                <a:path h="834345" w="812800">
                  <a:moveTo>
                    <a:pt x="406400" y="0"/>
                  </a:moveTo>
                  <a:cubicBezTo>
                    <a:pt x="181951" y="0"/>
                    <a:pt x="0" y="186774"/>
                    <a:pt x="0" y="417172"/>
                  </a:cubicBezTo>
                  <a:cubicBezTo>
                    <a:pt x="0" y="647570"/>
                    <a:pt x="181951" y="834345"/>
                    <a:pt x="406400" y="834345"/>
                  </a:cubicBezTo>
                  <a:cubicBezTo>
                    <a:pt x="630849" y="834345"/>
                    <a:pt x="812800" y="647570"/>
                    <a:pt x="812800" y="417172"/>
                  </a:cubicBezTo>
                  <a:cubicBezTo>
                    <a:pt x="812800" y="186774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93EB"/>
            </a:solidFill>
          </p:spPr>
        </p:sp>
        <p:sp>
          <p:nvSpPr>
            <p:cNvPr name="TextBox 70" id="70"/>
            <p:cNvSpPr txBox="true"/>
            <p:nvPr/>
          </p:nvSpPr>
          <p:spPr>
            <a:xfrm>
              <a:off x="76200" y="30595"/>
              <a:ext cx="660400" cy="725530"/>
            </a:xfrm>
            <a:prstGeom prst="rect">
              <a:avLst/>
            </a:prstGeom>
          </p:spPr>
          <p:txBody>
            <a:bodyPr anchor="ctr" rtlCol="false" tIns="73526" lIns="73526" bIns="73526" rIns="73526"/>
            <a:lstStyle/>
            <a:p>
              <a:pPr algn="ctr">
                <a:lnSpc>
                  <a:spcPts val="3688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7636944" y="21134479"/>
            <a:ext cx="328944" cy="361893"/>
            <a:chOff x="0" y="0"/>
            <a:chExt cx="635000" cy="698606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635000" cy="692188"/>
            </a:xfrm>
            <a:custGeom>
              <a:avLst/>
              <a:gdLst/>
              <a:ahLst/>
              <a:cxnLst/>
              <a:rect r="r" b="b" t="t" l="l"/>
              <a:pathLst>
                <a:path h="692188" w="635000">
                  <a:moveTo>
                    <a:pt x="635000" y="36775"/>
                  </a:moveTo>
                  <a:lnTo>
                    <a:pt x="635000" y="547532"/>
                  </a:lnTo>
                  <a:cubicBezTo>
                    <a:pt x="635000" y="569596"/>
                    <a:pt x="621159" y="589289"/>
                    <a:pt x="600399" y="596762"/>
                  </a:cubicBezTo>
                  <a:lnTo>
                    <a:pt x="352101" y="686150"/>
                  </a:lnTo>
                  <a:cubicBezTo>
                    <a:pt x="329736" y="694201"/>
                    <a:pt x="305264" y="694201"/>
                    <a:pt x="282899" y="686150"/>
                  </a:cubicBezTo>
                  <a:lnTo>
                    <a:pt x="34601" y="596762"/>
                  </a:lnTo>
                  <a:cubicBezTo>
                    <a:pt x="13841" y="589289"/>
                    <a:pt x="0" y="569596"/>
                    <a:pt x="0" y="547532"/>
                  </a:cubicBezTo>
                  <a:lnTo>
                    <a:pt x="0" y="36775"/>
                  </a:lnTo>
                  <a:cubicBezTo>
                    <a:pt x="0" y="16465"/>
                    <a:pt x="16465" y="0"/>
                    <a:pt x="36775" y="0"/>
                  </a:cubicBezTo>
                  <a:lnTo>
                    <a:pt x="598226" y="0"/>
                  </a:lnTo>
                  <a:cubicBezTo>
                    <a:pt x="618536" y="0"/>
                    <a:pt x="635000" y="16465"/>
                    <a:pt x="635000" y="367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114300"/>
              <a:ext cx="635000" cy="698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53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0">
            <a:off x="17409770" y="27061100"/>
            <a:ext cx="783291" cy="804054"/>
            <a:chOff x="0" y="0"/>
            <a:chExt cx="1044389" cy="1072072"/>
          </a:xfrm>
        </p:grpSpPr>
        <p:grpSp>
          <p:nvGrpSpPr>
            <p:cNvPr name="Group 75" id="75"/>
            <p:cNvGrpSpPr/>
            <p:nvPr/>
          </p:nvGrpSpPr>
          <p:grpSpPr>
            <a:xfrm rot="0">
              <a:off x="0" y="0"/>
              <a:ext cx="1044389" cy="1072072"/>
              <a:chOff x="0" y="0"/>
              <a:chExt cx="812800" cy="834344"/>
            </a:xfrm>
          </p:grpSpPr>
          <p:sp>
            <p:nvSpPr>
              <p:cNvPr name="Freeform 76" id="76"/>
              <p:cNvSpPr/>
              <p:nvPr/>
            </p:nvSpPr>
            <p:spPr>
              <a:xfrm flipH="false" flipV="false" rot="0">
                <a:off x="0" y="0"/>
                <a:ext cx="812800" cy="834345"/>
              </a:xfrm>
              <a:custGeom>
                <a:avLst/>
                <a:gdLst/>
                <a:ahLst/>
                <a:cxnLst/>
                <a:rect r="r" b="b" t="t" l="l"/>
                <a:pathLst>
                  <a:path h="834345" w="812800">
                    <a:moveTo>
                      <a:pt x="406400" y="0"/>
                    </a:moveTo>
                    <a:cubicBezTo>
                      <a:pt x="181951" y="0"/>
                      <a:pt x="0" y="186774"/>
                      <a:pt x="0" y="417172"/>
                    </a:cubicBezTo>
                    <a:cubicBezTo>
                      <a:pt x="0" y="647570"/>
                      <a:pt x="181951" y="834345"/>
                      <a:pt x="406400" y="834345"/>
                    </a:cubicBezTo>
                    <a:cubicBezTo>
                      <a:pt x="630849" y="834345"/>
                      <a:pt x="812800" y="647570"/>
                      <a:pt x="812800" y="417172"/>
                    </a:cubicBezTo>
                    <a:cubicBezTo>
                      <a:pt x="812800" y="186774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93EB"/>
              </a:solidFill>
            </p:spPr>
          </p:sp>
          <p:sp>
            <p:nvSpPr>
              <p:cNvPr name="TextBox 77" id="77"/>
              <p:cNvSpPr txBox="true"/>
              <p:nvPr/>
            </p:nvSpPr>
            <p:spPr>
              <a:xfrm>
                <a:off x="76200" y="30595"/>
                <a:ext cx="660400" cy="725530"/>
              </a:xfrm>
              <a:prstGeom prst="rect">
                <a:avLst/>
              </a:prstGeom>
            </p:spPr>
            <p:txBody>
              <a:bodyPr anchor="ctr" rtlCol="false" tIns="73526" lIns="73526" bIns="73526" rIns="73526"/>
              <a:lstStyle/>
              <a:p>
                <a:pPr algn="ctr">
                  <a:lnSpc>
                    <a:spcPts val="3688"/>
                  </a:lnSpc>
                </a:pPr>
              </a:p>
            </p:txBody>
          </p:sp>
        </p:grpSp>
        <p:grpSp>
          <p:nvGrpSpPr>
            <p:cNvPr name="Group 78" id="78"/>
            <p:cNvGrpSpPr/>
            <p:nvPr/>
          </p:nvGrpSpPr>
          <p:grpSpPr>
            <a:xfrm rot="0">
              <a:off x="276722" y="312879"/>
              <a:ext cx="490944" cy="446313"/>
              <a:chOff x="0" y="0"/>
              <a:chExt cx="698500" cy="635000"/>
            </a:xfrm>
          </p:grpSpPr>
          <p:sp>
            <p:nvSpPr>
              <p:cNvPr name="Freeform 79" id="79"/>
              <p:cNvSpPr/>
              <p:nvPr/>
            </p:nvSpPr>
            <p:spPr>
              <a:xfrm flipH="false" flipV="false" rot="0">
                <a:off x="0" y="0"/>
                <a:ext cx="698500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698500">
                    <a:moveTo>
                      <a:pt x="689206" y="134181"/>
                    </a:moveTo>
                    <a:cubicBezTo>
                      <a:pt x="667111" y="59151"/>
                      <a:pt x="595785" y="2"/>
                      <a:pt x="511444" y="0"/>
                    </a:cubicBezTo>
                    <a:cubicBezTo>
                      <a:pt x="440633" y="0"/>
                      <a:pt x="379113" y="39955"/>
                      <a:pt x="348013" y="98637"/>
                    </a:cubicBezTo>
                    <a:cubicBezTo>
                      <a:pt x="316913" y="39956"/>
                      <a:pt x="255402" y="2"/>
                      <a:pt x="184593" y="0"/>
                    </a:cubicBezTo>
                    <a:cubicBezTo>
                      <a:pt x="96370" y="0"/>
                      <a:pt x="19208" y="59151"/>
                      <a:pt x="4058" y="145002"/>
                    </a:cubicBezTo>
                    <a:cubicBezTo>
                      <a:pt x="-34360" y="362701"/>
                      <a:pt x="209136" y="533104"/>
                      <a:pt x="348562" y="635000"/>
                    </a:cubicBezTo>
                    <a:cubicBezTo>
                      <a:pt x="477469" y="540791"/>
                      <a:pt x="752380" y="348699"/>
                      <a:pt x="689206" y="13418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0" id="80"/>
              <p:cNvSpPr txBox="true"/>
              <p:nvPr/>
            </p:nvSpPr>
            <p:spPr>
              <a:xfrm>
                <a:off x="57150" y="53975"/>
                <a:ext cx="584200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688"/>
                  </a:lnSpc>
                </a:pPr>
              </a:p>
            </p:txBody>
          </p:sp>
        </p:grpSp>
      </p:grpSp>
      <p:sp>
        <p:nvSpPr>
          <p:cNvPr name="Freeform 81" id="81"/>
          <p:cNvSpPr/>
          <p:nvPr/>
        </p:nvSpPr>
        <p:spPr>
          <a:xfrm flipH="false" flipV="false" rot="0">
            <a:off x="17410230" y="15005995"/>
            <a:ext cx="782832" cy="782832"/>
          </a:xfrm>
          <a:custGeom>
            <a:avLst/>
            <a:gdLst/>
            <a:ahLst/>
            <a:cxnLst/>
            <a:rect r="r" b="b" t="t" l="l"/>
            <a:pathLst>
              <a:path h="782832" w="782832">
                <a:moveTo>
                  <a:pt x="0" y="0"/>
                </a:moveTo>
                <a:lnTo>
                  <a:pt x="782832" y="0"/>
                </a:lnTo>
                <a:lnTo>
                  <a:pt x="782832" y="782831"/>
                </a:lnTo>
                <a:lnTo>
                  <a:pt x="0" y="7828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2" id="82"/>
          <p:cNvSpPr/>
          <p:nvPr/>
        </p:nvSpPr>
        <p:spPr>
          <a:xfrm flipH="false" flipV="false" rot="0">
            <a:off x="1751183" y="38218963"/>
            <a:ext cx="3581093" cy="964556"/>
          </a:xfrm>
          <a:custGeom>
            <a:avLst/>
            <a:gdLst/>
            <a:ahLst/>
            <a:cxnLst/>
            <a:rect r="r" b="b" t="t" l="l"/>
            <a:pathLst>
              <a:path h="964556" w="3581093">
                <a:moveTo>
                  <a:pt x="0" y="0"/>
                </a:moveTo>
                <a:lnTo>
                  <a:pt x="3581094" y="0"/>
                </a:lnTo>
                <a:lnTo>
                  <a:pt x="3581094" y="964556"/>
                </a:lnTo>
                <a:lnTo>
                  <a:pt x="0" y="9645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83" id="83"/>
          <p:cNvGrpSpPr/>
          <p:nvPr/>
        </p:nvGrpSpPr>
        <p:grpSpPr>
          <a:xfrm rot="0">
            <a:off x="1949551" y="40302900"/>
            <a:ext cx="7437899" cy="1423847"/>
            <a:chOff x="0" y="0"/>
            <a:chExt cx="9917198" cy="1898463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645587"/>
              <a:ext cx="2105507" cy="1145396"/>
            </a:xfrm>
            <a:custGeom>
              <a:avLst/>
              <a:gdLst/>
              <a:ahLst/>
              <a:cxnLst/>
              <a:rect r="r" b="b" t="t" l="l"/>
              <a:pathLst>
                <a:path h="1145396" w="2105507">
                  <a:moveTo>
                    <a:pt x="0" y="0"/>
                  </a:moveTo>
                  <a:lnTo>
                    <a:pt x="2105507" y="0"/>
                  </a:lnTo>
                  <a:lnTo>
                    <a:pt x="2105507" y="1145396"/>
                  </a:lnTo>
                  <a:lnTo>
                    <a:pt x="0" y="11453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85" id="85"/>
            <p:cNvSpPr/>
            <p:nvPr/>
          </p:nvSpPr>
          <p:spPr>
            <a:xfrm flipH="false" flipV="false" rot="0">
              <a:off x="2474736" y="538108"/>
              <a:ext cx="1360355" cy="1360355"/>
            </a:xfrm>
            <a:custGeom>
              <a:avLst/>
              <a:gdLst/>
              <a:ahLst/>
              <a:cxnLst/>
              <a:rect r="r" b="b" t="t" l="l"/>
              <a:pathLst>
                <a:path h="1360355" w="1360355">
                  <a:moveTo>
                    <a:pt x="0" y="0"/>
                  </a:moveTo>
                  <a:lnTo>
                    <a:pt x="1360355" y="0"/>
                  </a:lnTo>
                  <a:lnTo>
                    <a:pt x="1360355" y="1360355"/>
                  </a:lnTo>
                  <a:lnTo>
                    <a:pt x="0" y="1360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86" id="86"/>
            <p:cNvSpPr/>
            <p:nvPr/>
          </p:nvSpPr>
          <p:spPr>
            <a:xfrm flipH="false" flipV="false" rot="0">
              <a:off x="5725887" y="164144"/>
              <a:ext cx="2027500" cy="1585678"/>
            </a:xfrm>
            <a:custGeom>
              <a:avLst/>
              <a:gdLst/>
              <a:ahLst/>
              <a:cxnLst/>
              <a:rect r="r" b="b" t="t" l="l"/>
              <a:pathLst>
                <a:path h="1585678" w="2027500">
                  <a:moveTo>
                    <a:pt x="0" y="0"/>
                  </a:moveTo>
                  <a:lnTo>
                    <a:pt x="2027500" y="0"/>
                  </a:lnTo>
                  <a:lnTo>
                    <a:pt x="2027500" y="1585678"/>
                  </a:lnTo>
                  <a:lnTo>
                    <a:pt x="0" y="15856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16421" t="-17943" r="-16421" b="-17943"/>
              </a:stretch>
            </a:blipFill>
          </p:spPr>
        </p:sp>
        <p:sp>
          <p:nvSpPr>
            <p:cNvPr name="Freeform 87" id="87"/>
            <p:cNvSpPr/>
            <p:nvPr/>
          </p:nvSpPr>
          <p:spPr>
            <a:xfrm flipH="false" flipV="false" rot="0">
              <a:off x="8187831" y="789280"/>
              <a:ext cx="1729367" cy="960542"/>
            </a:xfrm>
            <a:custGeom>
              <a:avLst/>
              <a:gdLst/>
              <a:ahLst/>
              <a:cxnLst/>
              <a:rect r="r" b="b" t="t" l="l"/>
              <a:pathLst>
                <a:path h="960542" w="1729367">
                  <a:moveTo>
                    <a:pt x="0" y="0"/>
                  </a:moveTo>
                  <a:lnTo>
                    <a:pt x="1729367" y="0"/>
                  </a:lnTo>
                  <a:lnTo>
                    <a:pt x="1729367" y="960542"/>
                  </a:lnTo>
                  <a:lnTo>
                    <a:pt x="0" y="960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Freeform 88" id="88"/>
            <p:cNvSpPr/>
            <p:nvPr/>
          </p:nvSpPr>
          <p:spPr>
            <a:xfrm flipH="false" flipV="false" rot="0">
              <a:off x="4207801" y="538108"/>
              <a:ext cx="1145376" cy="1360355"/>
            </a:xfrm>
            <a:custGeom>
              <a:avLst/>
              <a:gdLst/>
              <a:ahLst/>
              <a:cxnLst/>
              <a:rect r="r" b="b" t="t" l="l"/>
              <a:pathLst>
                <a:path h="1360355" w="1145376">
                  <a:moveTo>
                    <a:pt x="0" y="0"/>
                  </a:moveTo>
                  <a:lnTo>
                    <a:pt x="1145376" y="0"/>
                  </a:lnTo>
                  <a:lnTo>
                    <a:pt x="1145376" y="1360355"/>
                  </a:lnTo>
                  <a:lnTo>
                    <a:pt x="0" y="1360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  <p:sp>
          <p:nvSpPr>
            <p:cNvPr name="TextBox 89" id="89"/>
            <p:cNvSpPr txBox="true"/>
            <p:nvPr/>
          </p:nvSpPr>
          <p:spPr>
            <a:xfrm rot="0">
              <a:off x="0" y="-28575"/>
              <a:ext cx="822710" cy="3568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88"/>
                </a:lnSpc>
              </a:pPr>
              <a:r>
                <a:rPr lang="en-US" sz="1634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Apoio:</a:t>
              </a:r>
            </a:p>
          </p:txBody>
        </p:sp>
      </p:grpSp>
      <p:sp>
        <p:nvSpPr>
          <p:cNvPr name="Freeform 90" id="90"/>
          <p:cNvSpPr/>
          <p:nvPr/>
        </p:nvSpPr>
        <p:spPr>
          <a:xfrm flipH="false" flipV="false" rot="0">
            <a:off x="10895831" y="40533804"/>
            <a:ext cx="851332" cy="1326810"/>
          </a:xfrm>
          <a:custGeom>
            <a:avLst/>
            <a:gdLst/>
            <a:ahLst/>
            <a:cxnLst/>
            <a:rect r="r" b="b" t="t" l="l"/>
            <a:pathLst>
              <a:path h="1326810" w="851332">
                <a:moveTo>
                  <a:pt x="0" y="0"/>
                </a:moveTo>
                <a:lnTo>
                  <a:pt x="851332" y="0"/>
                </a:lnTo>
                <a:lnTo>
                  <a:pt x="851332" y="1326810"/>
                </a:lnTo>
                <a:lnTo>
                  <a:pt x="0" y="132681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15793" t="-14191" r="-115793" b="-14191"/>
            </a:stretch>
          </a:blipFill>
        </p:spPr>
      </p:sp>
      <p:sp>
        <p:nvSpPr>
          <p:cNvPr name="Freeform 91" id="91"/>
          <p:cNvSpPr/>
          <p:nvPr/>
        </p:nvSpPr>
        <p:spPr>
          <a:xfrm flipH="false" flipV="false" rot="0">
            <a:off x="12025601" y="40467953"/>
            <a:ext cx="675770" cy="1356099"/>
          </a:xfrm>
          <a:custGeom>
            <a:avLst/>
            <a:gdLst/>
            <a:ahLst/>
            <a:cxnLst/>
            <a:rect r="r" b="b" t="t" l="l"/>
            <a:pathLst>
              <a:path h="1356099" w="675770">
                <a:moveTo>
                  <a:pt x="0" y="0"/>
                </a:moveTo>
                <a:lnTo>
                  <a:pt x="675771" y="0"/>
                </a:lnTo>
                <a:lnTo>
                  <a:pt x="675771" y="1356099"/>
                </a:lnTo>
                <a:lnTo>
                  <a:pt x="0" y="135609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65873" t="-9909" r="-65873" b="-5574"/>
            </a:stretch>
          </a:blipFill>
        </p:spPr>
      </p:sp>
      <p:sp>
        <p:nvSpPr>
          <p:cNvPr name="Freeform 92" id="92"/>
          <p:cNvSpPr/>
          <p:nvPr/>
        </p:nvSpPr>
        <p:spPr>
          <a:xfrm flipH="false" flipV="false" rot="0">
            <a:off x="12980904" y="40806755"/>
            <a:ext cx="1398888" cy="967485"/>
          </a:xfrm>
          <a:custGeom>
            <a:avLst/>
            <a:gdLst/>
            <a:ahLst/>
            <a:cxnLst/>
            <a:rect r="r" b="b" t="t" l="l"/>
            <a:pathLst>
              <a:path h="967485" w="1398888">
                <a:moveTo>
                  <a:pt x="0" y="0"/>
                </a:moveTo>
                <a:lnTo>
                  <a:pt x="1398888" y="0"/>
                </a:lnTo>
                <a:lnTo>
                  <a:pt x="1398888" y="967484"/>
                </a:lnTo>
                <a:lnTo>
                  <a:pt x="0" y="96748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93" id="93"/>
          <p:cNvSpPr/>
          <p:nvPr/>
        </p:nvSpPr>
        <p:spPr>
          <a:xfrm flipH="false" flipV="false" rot="0">
            <a:off x="14659324" y="40806755"/>
            <a:ext cx="2146854" cy="980560"/>
          </a:xfrm>
          <a:custGeom>
            <a:avLst/>
            <a:gdLst/>
            <a:ahLst/>
            <a:cxnLst/>
            <a:rect r="r" b="b" t="t" l="l"/>
            <a:pathLst>
              <a:path h="980560" w="2146854">
                <a:moveTo>
                  <a:pt x="0" y="0"/>
                </a:moveTo>
                <a:lnTo>
                  <a:pt x="2146854" y="0"/>
                </a:lnTo>
                <a:lnTo>
                  <a:pt x="2146854" y="980560"/>
                </a:lnTo>
                <a:lnTo>
                  <a:pt x="0" y="98056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94" id="94"/>
          <p:cNvSpPr/>
          <p:nvPr/>
        </p:nvSpPr>
        <p:spPr>
          <a:xfrm flipH="false" flipV="false" rot="0">
            <a:off x="17085710" y="40806755"/>
            <a:ext cx="1063827" cy="980560"/>
          </a:xfrm>
          <a:custGeom>
            <a:avLst/>
            <a:gdLst/>
            <a:ahLst/>
            <a:cxnLst/>
            <a:rect r="r" b="b" t="t" l="l"/>
            <a:pathLst>
              <a:path h="980560" w="1063827">
                <a:moveTo>
                  <a:pt x="0" y="0"/>
                </a:moveTo>
                <a:lnTo>
                  <a:pt x="1063827" y="0"/>
                </a:lnTo>
                <a:lnTo>
                  <a:pt x="1063827" y="980560"/>
                </a:lnTo>
                <a:lnTo>
                  <a:pt x="0" y="98056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95" id="95"/>
          <p:cNvSpPr/>
          <p:nvPr/>
        </p:nvSpPr>
        <p:spPr>
          <a:xfrm flipH="false" flipV="false" rot="0">
            <a:off x="18429070" y="40653285"/>
            <a:ext cx="1093189" cy="1087848"/>
          </a:xfrm>
          <a:custGeom>
            <a:avLst/>
            <a:gdLst/>
            <a:ahLst/>
            <a:cxnLst/>
            <a:rect r="r" b="b" t="t" l="l"/>
            <a:pathLst>
              <a:path h="1087848" w="1093189">
                <a:moveTo>
                  <a:pt x="0" y="0"/>
                </a:moveTo>
                <a:lnTo>
                  <a:pt x="1093189" y="0"/>
                </a:lnTo>
                <a:lnTo>
                  <a:pt x="1093189" y="1087848"/>
                </a:lnTo>
                <a:lnTo>
                  <a:pt x="0" y="108784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5095" t="-5366" r="-5095" b="-5366"/>
            </a:stretch>
          </a:blipFill>
        </p:spPr>
      </p:sp>
      <p:sp>
        <p:nvSpPr>
          <p:cNvPr name="Freeform 96" id="96"/>
          <p:cNvSpPr/>
          <p:nvPr/>
        </p:nvSpPr>
        <p:spPr>
          <a:xfrm flipH="false" flipV="false" rot="0">
            <a:off x="19801791" y="40460925"/>
            <a:ext cx="1045418" cy="1227676"/>
          </a:xfrm>
          <a:custGeom>
            <a:avLst/>
            <a:gdLst/>
            <a:ahLst/>
            <a:cxnLst/>
            <a:rect r="r" b="b" t="t" l="l"/>
            <a:pathLst>
              <a:path h="1227676" w="1045418">
                <a:moveTo>
                  <a:pt x="0" y="0"/>
                </a:moveTo>
                <a:lnTo>
                  <a:pt x="1045418" y="0"/>
                </a:lnTo>
                <a:lnTo>
                  <a:pt x="1045418" y="1227676"/>
                </a:lnTo>
                <a:lnTo>
                  <a:pt x="0" y="122767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-209905" b="0"/>
            </a:stretch>
          </a:blipFill>
        </p:spPr>
      </p:sp>
      <p:sp>
        <p:nvSpPr>
          <p:cNvPr name="Freeform 97" id="97"/>
          <p:cNvSpPr/>
          <p:nvPr/>
        </p:nvSpPr>
        <p:spPr>
          <a:xfrm flipH="false" flipV="false" rot="0">
            <a:off x="21288200" y="40637021"/>
            <a:ext cx="1043294" cy="1035315"/>
          </a:xfrm>
          <a:custGeom>
            <a:avLst/>
            <a:gdLst/>
            <a:ahLst/>
            <a:cxnLst/>
            <a:rect r="r" b="b" t="t" l="l"/>
            <a:pathLst>
              <a:path h="1035315" w="1043294">
                <a:moveTo>
                  <a:pt x="0" y="0"/>
                </a:moveTo>
                <a:lnTo>
                  <a:pt x="1043294" y="0"/>
                </a:lnTo>
                <a:lnTo>
                  <a:pt x="1043294" y="1035315"/>
                </a:lnTo>
                <a:lnTo>
                  <a:pt x="0" y="1035315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98" id="98"/>
          <p:cNvSpPr/>
          <p:nvPr/>
        </p:nvSpPr>
        <p:spPr>
          <a:xfrm flipH="false" flipV="false" rot="0">
            <a:off x="24498138" y="40836973"/>
            <a:ext cx="1953156" cy="672641"/>
          </a:xfrm>
          <a:custGeom>
            <a:avLst/>
            <a:gdLst/>
            <a:ahLst/>
            <a:cxnLst/>
            <a:rect r="r" b="b" t="t" l="l"/>
            <a:pathLst>
              <a:path h="672641" w="1953156">
                <a:moveTo>
                  <a:pt x="0" y="0"/>
                </a:moveTo>
                <a:lnTo>
                  <a:pt x="1953156" y="0"/>
                </a:lnTo>
                <a:lnTo>
                  <a:pt x="1953156" y="672641"/>
                </a:lnTo>
                <a:lnTo>
                  <a:pt x="0" y="672641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-20352" t="-59163" r="-20352" b="-59163"/>
            </a:stretch>
          </a:blipFill>
        </p:spPr>
      </p:sp>
      <p:sp>
        <p:nvSpPr>
          <p:cNvPr name="Freeform 99" id="99"/>
          <p:cNvSpPr/>
          <p:nvPr/>
        </p:nvSpPr>
        <p:spPr>
          <a:xfrm flipH="false" flipV="false" rot="0">
            <a:off x="22642086" y="40836973"/>
            <a:ext cx="1545396" cy="672641"/>
          </a:xfrm>
          <a:custGeom>
            <a:avLst/>
            <a:gdLst/>
            <a:ahLst/>
            <a:cxnLst/>
            <a:rect r="r" b="b" t="t" l="l"/>
            <a:pathLst>
              <a:path h="672641" w="1545396">
                <a:moveTo>
                  <a:pt x="0" y="0"/>
                </a:moveTo>
                <a:lnTo>
                  <a:pt x="1545396" y="0"/>
                </a:lnTo>
                <a:lnTo>
                  <a:pt x="1545396" y="672641"/>
                </a:lnTo>
                <a:lnTo>
                  <a:pt x="0" y="672641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0" r="0" b="0"/>
            </a:stretch>
          </a:blipFill>
        </p:spPr>
      </p:sp>
      <p:sp>
        <p:nvSpPr>
          <p:cNvPr name="Freeform 100" id="100"/>
          <p:cNvSpPr/>
          <p:nvPr/>
        </p:nvSpPr>
        <p:spPr>
          <a:xfrm flipH="false" flipV="false" rot="0">
            <a:off x="26761885" y="40599715"/>
            <a:ext cx="1348925" cy="909899"/>
          </a:xfrm>
          <a:custGeom>
            <a:avLst/>
            <a:gdLst/>
            <a:ahLst/>
            <a:cxnLst/>
            <a:rect r="r" b="b" t="t" l="l"/>
            <a:pathLst>
              <a:path h="909899" w="1348925">
                <a:moveTo>
                  <a:pt x="0" y="0"/>
                </a:moveTo>
                <a:lnTo>
                  <a:pt x="1348925" y="0"/>
                </a:lnTo>
                <a:lnTo>
                  <a:pt x="1348925" y="909899"/>
                </a:lnTo>
                <a:lnTo>
                  <a:pt x="0" y="909899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  <p:sp>
        <p:nvSpPr>
          <p:cNvPr name="Freeform 101" id="101"/>
          <p:cNvSpPr/>
          <p:nvPr/>
        </p:nvSpPr>
        <p:spPr>
          <a:xfrm flipH="false" flipV="false" rot="0">
            <a:off x="28421402" y="40524713"/>
            <a:ext cx="1134679" cy="1147622"/>
          </a:xfrm>
          <a:custGeom>
            <a:avLst/>
            <a:gdLst/>
            <a:ahLst/>
            <a:cxnLst/>
            <a:rect r="r" b="b" t="t" l="l"/>
            <a:pathLst>
              <a:path h="1147622" w="1134679">
                <a:moveTo>
                  <a:pt x="0" y="0"/>
                </a:moveTo>
                <a:lnTo>
                  <a:pt x="1134679" y="0"/>
                </a:lnTo>
                <a:lnTo>
                  <a:pt x="1134679" y="1147623"/>
                </a:lnTo>
                <a:lnTo>
                  <a:pt x="0" y="1147623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 l="0" t="0" r="0" b="0"/>
            </a:stretch>
          </a:blipFill>
        </p:spPr>
      </p:sp>
      <p:sp>
        <p:nvSpPr>
          <p:cNvPr name="Freeform 102" id="102"/>
          <p:cNvSpPr/>
          <p:nvPr/>
        </p:nvSpPr>
        <p:spPr>
          <a:xfrm flipH="false" flipV="false" rot="0">
            <a:off x="29866673" y="40368196"/>
            <a:ext cx="766708" cy="1372937"/>
          </a:xfrm>
          <a:custGeom>
            <a:avLst/>
            <a:gdLst/>
            <a:ahLst/>
            <a:cxnLst/>
            <a:rect r="r" b="b" t="t" l="l"/>
            <a:pathLst>
              <a:path h="1372937" w="766708">
                <a:moveTo>
                  <a:pt x="0" y="0"/>
                </a:moveTo>
                <a:lnTo>
                  <a:pt x="766708" y="0"/>
                </a:lnTo>
                <a:lnTo>
                  <a:pt x="766708" y="1372937"/>
                </a:lnTo>
                <a:lnTo>
                  <a:pt x="0" y="137293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-39534" t="0" r="-39534" b="0"/>
            </a:stretch>
          </a:blipFill>
        </p:spPr>
      </p:sp>
      <p:sp>
        <p:nvSpPr>
          <p:cNvPr name="TextBox 103" id="103"/>
          <p:cNvSpPr txBox="true"/>
          <p:nvPr/>
        </p:nvSpPr>
        <p:spPr>
          <a:xfrm rot="0">
            <a:off x="1949551" y="37591281"/>
            <a:ext cx="1089437" cy="285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24"/>
              </a:lnSpc>
            </a:pPr>
            <a:r>
              <a:rPr lang="en-US" sz="166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Realização:</a:t>
            </a:r>
          </a:p>
        </p:txBody>
      </p:sp>
      <p:sp>
        <p:nvSpPr>
          <p:cNvPr name="TextBox 104" id="104"/>
          <p:cNvSpPr txBox="true"/>
          <p:nvPr/>
        </p:nvSpPr>
        <p:spPr>
          <a:xfrm rot="0">
            <a:off x="4430030" y="10217359"/>
            <a:ext cx="10830223" cy="364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</p:txBody>
      </p:sp>
      <p:sp>
        <p:nvSpPr>
          <p:cNvPr name="TextBox 105" id="105"/>
          <p:cNvSpPr txBox="true"/>
          <p:nvPr/>
        </p:nvSpPr>
        <p:spPr>
          <a:xfrm rot="0">
            <a:off x="4430030" y="16150264"/>
            <a:ext cx="10828139" cy="364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</p:txBody>
      </p:sp>
      <p:sp>
        <p:nvSpPr>
          <p:cNvPr name="TextBox 106" id="106"/>
          <p:cNvSpPr txBox="true"/>
          <p:nvPr/>
        </p:nvSpPr>
        <p:spPr>
          <a:xfrm rot="0">
            <a:off x="17409770" y="16150264"/>
            <a:ext cx="10828139" cy="364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</p:txBody>
      </p:sp>
      <p:sp>
        <p:nvSpPr>
          <p:cNvPr name="TextBox 107" id="107"/>
          <p:cNvSpPr txBox="true"/>
          <p:nvPr/>
        </p:nvSpPr>
        <p:spPr>
          <a:xfrm rot="0">
            <a:off x="17409770" y="22078890"/>
            <a:ext cx="10828139" cy="364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</p:txBody>
      </p:sp>
      <p:sp>
        <p:nvSpPr>
          <p:cNvPr name="TextBox 108" id="108"/>
          <p:cNvSpPr txBox="true"/>
          <p:nvPr/>
        </p:nvSpPr>
        <p:spPr>
          <a:xfrm rot="0">
            <a:off x="4430030" y="22078890"/>
            <a:ext cx="11029652" cy="4105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texto.Texto texto Texto texto Texto texto Texto textoo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texto.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texto.</a:t>
            </a:r>
          </a:p>
          <a:p>
            <a:pPr algn="l">
              <a:lnSpc>
                <a:spcPts val="3640"/>
              </a:lnSpc>
            </a:pPr>
          </a:p>
        </p:txBody>
      </p:sp>
      <p:sp>
        <p:nvSpPr>
          <p:cNvPr name="TextBox 109" id="109"/>
          <p:cNvSpPr txBox="true"/>
          <p:nvPr/>
        </p:nvSpPr>
        <p:spPr>
          <a:xfrm rot="0">
            <a:off x="17385988" y="28226592"/>
            <a:ext cx="10828139" cy="1362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 Texto texto Texto texto Texto texto Texto texto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 texto Texto texto.</a:t>
            </a:r>
          </a:p>
        </p:txBody>
      </p:sp>
      <p:sp>
        <p:nvSpPr>
          <p:cNvPr name="TextBox 110" id="110"/>
          <p:cNvSpPr txBox="true"/>
          <p:nvPr/>
        </p:nvSpPr>
        <p:spPr>
          <a:xfrm rot="0">
            <a:off x="23821647" y="5931412"/>
            <a:ext cx="4177308" cy="1856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738"/>
              </a:lnSpc>
            </a:pPr>
            <a:r>
              <a:rPr lang="en-US" sz="267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NOME DO AUTOR</a:t>
            </a:r>
          </a:p>
          <a:p>
            <a:pPr algn="r">
              <a:lnSpc>
                <a:spcPts val="3738"/>
              </a:lnSpc>
            </a:pPr>
            <a:r>
              <a:rPr lang="en-US" sz="267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NOME DE CO-AUTOR</a:t>
            </a:r>
          </a:p>
          <a:p>
            <a:pPr algn="r">
              <a:lnSpc>
                <a:spcPts val="3738"/>
              </a:lnSpc>
            </a:pPr>
            <a:r>
              <a:rPr lang="en-US" sz="267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NOME DE ORIENTADOR(A)</a:t>
            </a:r>
          </a:p>
          <a:p>
            <a:pPr algn="r">
              <a:lnSpc>
                <a:spcPts val="3738"/>
              </a:lnSpc>
            </a:pPr>
            <a:r>
              <a:rPr lang="en-US" sz="267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NOME DE INSTUITIÇÃO</a:t>
            </a:r>
          </a:p>
        </p:txBody>
      </p:sp>
      <p:sp>
        <p:nvSpPr>
          <p:cNvPr name="TextBox 111" id="111"/>
          <p:cNvSpPr txBox="true"/>
          <p:nvPr/>
        </p:nvSpPr>
        <p:spPr>
          <a:xfrm rot="0">
            <a:off x="5615583" y="9070948"/>
            <a:ext cx="3229661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1. Introdução</a:t>
            </a:r>
          </a:p>
        </p:txBody>
      </p:sp>
      <p:sp>
        <p:nvSpPr>
          <p:cNvPr name="TextBox 112" id="112"/>
          <p:cNvSpPr txBox="true"/>
          <p:nvPr/>
        </p:nvSpPr>
        <p:spPr>
          <a:xfrm rot="0">
            <a:off x="5639365" y="15003853"/>
            <a:ext cx="3205879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2. Objetivos</a:t>
            </a:r>
          </a:p>
        </p:txBody>
      </p:sp>
      <p:sp>
        <p:nvSpPr>
          <p:cNvPr name="TextBox 113" id="113"/>
          <p:cNvSpPr txBox="true"/>
          <p:nvPr/>
        </p:nvSpPr>
        <p:spPr>
          <a:xfrm rot="0">
            <a:off x="5639365" y="20932479"/>
            <a:ext cx="3983387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3. Metodologia</a:t>
            </a:r>
          </a:p>
        </p:txBody>
      </p:sp>
      <p:sp>
        <p:nvSpPr>
          <p:cNvPr name="TextBox 114" id="114"/>
          <p:cNvSpPr txBox="true"/>
          <p:nvPr/>
        </p:nvSpPr>
        <p:spPr>
          <a:xfrm rot="0">
            <a:off x="18595324" y="27080181"/>
            <a:ext cx="3983387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6. Referências</a:t>
            </a:r>
          </a:p>
        </p:txBody>
      </p:sp>
      <p:sp>
        <p:nvSpPr>
          <p:cNvPr name="TextBox 115" id="115"/>
          <p:cNvSpPr txBox="true"/>
          <p:nvPr/>
        </p:nvSpPr>
        <p:spPr>
          <a:xfrm rot="0">
            <a:off x="18595324" y="15003853"/>
            <a:ext cx="3229661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4. Resultado</a:t>
            </a:r>
          </a:p>
        </p:txBody>
      </p:sp>
      <p:sp>
        <p:nvSpPr>
          <p:cNvPr name="TextBox 116" id="116"/>
          <p:cNvSpPr txBox="true"/>
          <p:nvPr/>
        </p:nvSpPr>
        <p:spPr>
          <a:xfrm rot="0">
            <a:off x="18595324" y="20932479"/>
            <a:ext cx="3229661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5. Conclusão</a:t>
            </a:r>
          </a:p>
        </p:txBody>
      </p:sp>
      <p:sp>
        <p:nvSpPr>
          <p:cNvPr name="TextBox 117" id="117"/>
          <p:cNvSpPr txBox="true"/>
          <p:nvPr/>
        </p:nvSpPr>
        <p:spPr>
          <a:xfrm rot="0">
            <a:off x="10895831" y="39948579"/>
            <a:ext cx="1676858" cy="2747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88"/>
              </a:lnSpc>
            </a:pPr>
            <a:r>
              <a:rPr lang="en-US" sz="163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Apoio intelectual:</a:t>
            </a:r>
          </a:p>
        </p:txBody>
      </p:sp>
      <p:sp>
        <p:nvSpPr>
          <p:cNvPr name="Freeform 118" id="118"/>
          <p:cNvSpPr/>
          <p:nvPr/>
        </p:nvSpPr>
        <p:spPr>
          <a:xfrm flipH="false" flipV="false" rot="0">
            <a:off x="6064236" y="37884439"/>
            <a:ext cx="1318021" cy="1633604"/>
          </a:xfrm>
          <a:custGeom>
            <a:avLst/>
            <a:gdLst/>
            <a:ahLst/>
            <a:cxnLst/>
            <a:rect r="r" b="b" t="t" l="l"/>
            <a:pathLst>
              <a:path h="1633604" w="1318021">
                <a:moveTo>
                  <a:pt x="0" y="0"/>
                </a:moveTo>
                <a:lnTo>
                  <a:pt x="1318022" y="0"/>
                </a:lnTo>
                <a:lnTo>
                  <a:pt x="1318022" y="1633604"/>
                </a:lnTo>
                <a:lnTo>
                  <a:pt x="0" y="1633604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l="0" t="0" r="0" b="0"/>
            </a:stretch>
          </a:blipFill>
        </p:spPr>
      </p:sp>
      <p:sp>
        <p:nvSpPr>
          <p:cNvPr name="TextBox 119" id="119"/>
          <p:cNvSpPr txBox="true"/>
          <p:nvPr/>
        </p:nvSpPr>
        <p:spPr>
          <a:xfrm rot="0">
            <a:off x="4584219" y="5919826"/>
            <a:ext cx="10749409" cy="1597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000000"/>
                </a:solidFill>
                <a:latin typeface="Cy Grotesk Key Semi-Bold"/>
                <a:ea typeface="Cy Grotesk Key Semi-Bold"/>
                <a:cs typeface="Cy Grotesk Key Semi-Bold"/>
                <a:sym typeface="Cy Grotesk Key Semi-Bold"/>
              </a:rPr>
              <a:t>TEMA: EXEMPLO DE UMA HISTÓRIA</a:t>
            </a:r>
          </a:p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000000"/>
                </a:solidFill>
                <a:latin typeface="Cy Grotesk Key Semi-Bold"/>
                <a:ea typeface="Cy Grotesk Key Semi-Bold"/>
                <a:cs typeface="Cy Grotesk Key Semi-Bold"/>
                <a:sym typeface="Cy Grotesk Key Semi-Bold"/>
              </a:rPr>
              <a:t>LINGUÍSTICA NO MARCO LEI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DAHMwWy2zvo</dc:identifier>
  <dcterms:modified xsi:type="dcterms:W3CDTF">2011-08-01T06:04:30Z</dcterms:modified>
  <cp:revision>1</cp:revision>
  <dc:title>Pôster CIPELLS</dc:title>
</cp:coreProperties>
</file>