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</p:sldIdLst>
  <p:sldSz cx="18288000" cy="10287000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League Spartan" pitchFamily="2" charset="77"/>
      <p:regular r:id="rId9"/>
      <p:bold r:id="rId10"/>
    </p:embeddedFont>
    <p:embeddedFont>
      <p:font typeface="Open Sans Bold" panose="020B0806030504020204" pitchFamily="34" charset="0"/>
      <p:regular r:id="rId11"/>
      <p:bold r:id="rId12"/>
    </p:embeddedFont>
    <p:embeddedFont>
      <p:font typeface="Roboto Bold" panose="02000000000000000000" pitchFamily="2" charset="0"/>
      <p:regular r:id="rId13"/>
      <p:bold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 autoAdjust="0"/>
    <p:restoredTop sz="94638" autoAdjust="0"/>
  </p:normalViewPr>
  <p:slideViewPr>
    <p:cSldViewPr>
      <p:cViewPr varScale="1">
        <p:scale>
          <a:sx n="75" d="100"/>
          <a:sy n="75" d="100"/>
        </p:scale>
        <p:origin x="520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presProps" Target="presProps.xml"/><Relationship Id="rId10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font" Target="fonts/font5.fntdata"/><Relationship Id="rId14" Type="http://schemas.openxmlformats.org/officeDocument/2006/relationships/font" Target="fonts/font10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6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388575"/>
            <a:ext cx="4560850" cy="2198076"/>
          </a:xfrm>
          <a:custGeom>
            <a:avLst/>
            <a:gdLst/>
            <a:ahLst/>
            <a:cxnLst/>
            <a:rect l="l" t="t" r="r" b="b"/>
            <a:pathLst>
              <a:path w="4560850" h="2198076">
                <a:moveTo>
                  <a:pt x="0" y="0"/>
                </a:moveTo>
                <a:lnTo>
                  <a:pt x="4560850" y="0"/>
                </a:lnTo>
                <a:lnTo>
                  <a:pt x="4560850" y="2198076"/>
                </a:lnTo>
                <a:lnTo>
                  <a:pt x="0" y="219807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4688701" y="5174146"/>
            <a:ext cx="10396172" cy="6486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70"/>
              </a:lnSpc>
              <a:spcBef>
                <a:spcPct val="0"/>
              </a:spcBef>
            </a:pPr>
            <a:r>
              <a:rPr lang="en-US" sz="4689" b="1">
                <a:solidFill>
                  <a:srgbClr val="483A72"/>
                </a:solidFill>
                <a:latin typeface="Roboto Bold"/>
                <a:ea typeface="Roboto Bold"/>
                <a:cs typeface="Roboto Bold"/>
                <a:sym typeface="Roboto Bold"/>
              </a:rPr>
              <a:t>Desenvolvimento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4928587" y="6231083"/>
            <a:ext cx="9473837" cy="3602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4"/>
              </a:lnSpc>
            </a:pPr>
            <a:r>
              <a:rPr lang="en-US" sz="2103">
                <a:solidFill>
                  <a:srgbClr val="483A72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nome /identificação/formas de contato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688701" y="8906303"/>
            <a:ext cx="9473837" cy="3602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4"/>
              </a:lnSpc>
            </a:pPr>
            <a:r>
              <a:rPr lang="en-US" sz="2103">
                <a:solidFill>
                  <a:srgbClr val="483A72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data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287150" y="426675"/>
            <a:ext cx="10098256" cy="14721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99"/>
              </a:lnSpc>
            </a:pPr>
            <a:r>
              <a:rPr lang="en-US" sz="2131">
                <a:solidFill>
                  <a:srgbClr val="493E7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XXVI Encontro Estadual de Psicopedagogia do RS </a:t>
            </a:r>
          </a:p>
          <a:p>
            <a:pPr algn="ctr">
              <a:lnSpc>
                <a:spcPts val="2599"/>
              </a:lnSpc>
            </a:pPr>
            <a:r>
              <a:rPr lang="en-US" sz="2131">
                <a:solidFill>
                  <a:srgbClr val="493E7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III Mostra Estadual de Profissionais </a:t>
            </a:r>
          </a:p>
          <a:p>
            <a:pPr algn="ctr">
              <a:lnSpc>
                <a:spcPts val="2599"/>
              </a:lnSpc>
            </a:pPr>
            <a:r>
              <a:rPr lang="en-US" sz="2131">
                <a:solidFill>
                  <a:srgbClr val="493E7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XIV Mostra Estadual dos Estudantes </a:t>
            </a:r>
          </a:p>
          <a:p>
            <a:pPr algn="ctr">
              <a:lnSpc>
                <a:spcPts val="2599"/>
              </a:lnSpc>
            </a:pPr>
            <a:r>
              <a:rPr lang="en-US" sz="2131">
                <a:solidFill>
                  <a:srgbClr val="493E7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VI Fórum de Coordenadores de Cursos de Psicopedagogia do RS</a:t>
            </a:r>
          </a:p>
          <a:p>
            <a:pPr algn="ctr">
              <a:lnSpc>
                <a:spcPts val="1466"/>
              </a:lnSpc>
            </a:pPr>
            <a:endParaRPr lang="en-US" sz="2131">
              <a:solidFill>
                <a:srgbClr val="493E7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6657672" y="3518552"/>
            <a:ext cx="5393792" cy="14343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595"/>
              </a:lnSpc>
            </a:pPr>
            <a:r>
              <a:rPr lang="en-US" sz="8282" dirty="0" err="1">
                <a:solidFill>
                  <a:srgbClr val="A87E38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Título</a:t>
            </a:r>
            <a:endParaRPr lang="en-US" sz="8282" dirty="0">
              <a:solidFill>
                <a:srgbClr val="A87E38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grpSp>
        <p:nvGrpSpPr>
          <p:cNvPr id="8" name="Group 8"/>
          <p:cNvGrpSpPr/>
          <p:nvPr/>
        </p:nvGrpSpPr>
        <p:grpSpPr>
          <a:xfrm rot="-5400000">
            <a:off x="-5143500" y="4370427"/>
            <a:ext cx="10287000" cy="437345"/>
            <a:chOff x="0" y="0"/>
            <a:chExt cx="2711330" cy="11527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711330" cy="115270"/>
            </a:xfrm>
            <a:custGeom>
              <a:avLst/>
              <a:gdLst/>
              <a:ahLst/>
              <a:cxnLst/>
              <a:rect l="l" t="t" r="r" b="b"/>
              <a:pathLst>
                <a:path w="2711330" h="115270">
                  <a:moveTo>
                    <a:pt x="0" y="0"/>
                  </a:moveTo>
                  <a:lnTo>
                    <a:pt x="2711330" y="0"/>
                  </a:lnTo>
                  <a:lnTo>
                    <a:pt x="2711330" y="115270"/>
                  </a:lnTo>
                  <a:lnTo>
                    <a:pt x="0" y="115270"/>
                  </a:lnTo>
                  <a:close/>
                </a:path>
              </a:pathLst>
            </a:custGeom>
            <a:solidFill>
              <a:srgbClr val="A87E38">
                <a:alpha val="15686"/>
              </a:srgbClr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2711330" cy="153370"/>
            </a:xfrm>
            <a:prstGeom prst="rect">
              <a:avLst/>
            </a:prstGeom>
          </p:spPr>
          <p:txBody>
            <a:bodyPr lIns="50763" tIns="50763" rIns="50763" bIns="50763" rtlCol="0" anchor="ctr"/>
            <a:lstStyle/>
            <a:p>
              <a:pPr algn="ctr">
                <a:lnSpc>
                  <a:spcPts val="2658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218673" y="-574852"/>
            <a:ext cx="18271791" cy="776468"/>
            <a:chOff x="0" y="0"/>
            <a:chExt cx="4812323" cy="204502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812323" cy="204502"/>
            </a:xfrm>
            <a:custGeom>
              <a:avLst/>
              <a:gdLst/>
              <a:ahLst/>
              <a:cxnLst/>
              <a:rect l="l" t="t" r="r" b="b"/>
              <a:pathLst>
                <a:path w="4812323" h="204502">
                  <a:moveTo>
                    <a:pt x="0" y="0"/>
                  </a:moveTo>
                  <a:lnTo>
                    <a:pt x="4812323" y="0"/>
                  </a:lnTo>
                  <a:lnTo>
                    <a:pt x="4812323" y="204502"/>
                  </a:lnTo>
                  <a:lnTo>
                    <a:pt x="0" y="204502"/>
                  </a:lnTo>
                  <a:close/>
                </a:path>
              </a:pathLst>
            </a:custGeom>
            <a:solidFill>
              <a:srgbClr val="A87E38">
                <a:alpha val="15686"/>
              </a:srgbClr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4812323" cy="2426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218673" y="10131750"/>
            <a:ext cx="18518191" cy="345267"/>
            <a:chOff x="0" y="0"/>
            <a:chExt cx="4877219" cy="9093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4877219" cy="90935"/>
            </a:xfrm>
            <a:custGeom>
              <a:avLst/>
              <a:gdLst/>
              <a:ahLst/>
              <a:cxnLst/>
              <a:rect l="l" t="t" r="r" b="b"/>
              <a:pathLst>
                <a:path w="4877219" h="90935">
                  <a:moveTo>
                    <a:pt x="0" y="0"/>
                  </a:moveTo>
                  <a:lnTo>
                    <a:pt x="4877219" y="0"/>
                  </a:lnTo>
                  <a:lnTo>
                    <a:pt x="4877219" y="90935"/>
                  </a:lnTo>
                  <a:lnTo>
                    <a:pt x="0" y="90935"/>
                  </a:lnTo>
                  <a:close/>
                </a:path>
              </a:pathLst>
            </a:custGeom>
            <a:solidFill>
              <a:srgbClr val="A87E38">
                <a:alpha val="15686"/>
              </a:srgbClr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4877219" cy="1290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 rot="-5400000">
            <a:off x="-4423562" y="2644025"/>
            <a:ext cx="10287000" cy="437345"/>
            <a:chOff x="0" y="0"/>
            <a:chExt cx="2711330" cy="11527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2711330" cy="115270"/>
            </a:xfrm>
            <a:custGeom>
              <a:avLst/>
              <a:gdLst/>
              <a:ahLst/>
              <a:cxnLst/>
              <a:rect l="l" t="t" r="r" b="b"/>
              <a:pathLst>
                <a:path w="2711330" h="115270">
                  <a:moveTo>
                    <a:pt x="0" y="0"/>
                  </a:moveTo>
                  <a:lnTo>
                    <a:pt x="2711330" y="0"/>
                  </a:lnTo>
                  <a:lnTo>
                    <a:pt x="2711330" y="115270"/>
                  </a:lnTo>
                  <a:lnTo>
                    <a:pt x="0" y="115270"/>
                  </a:lnTo>
                  <a:close/>
                </a:path>
              </a:pathLst>
            </a:custGeom>
            <a:solidFill>
              <a:srgbClr val="A87E38">
                <a:alpha val="15686"/>
              </a:srgbClr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2711330" cy="153370"/>
            </a:xfrm>
            <a:prstGeom prst="rect">
              <a:avLst/>
            </a:prstGeom>
          </p:spPr>
          <p:txBody>
            <a:bodyPr lIns="50763" tIns="50763" rIns="50763" bIns="50763" rtlCol="0" anchor="ctr"/>
            <a:lstStyle/>
            <a:p>
              <a:pPr algn="ctr">
                <a:lnSpc>
                  <a:spcPts val="2658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0" name="Freeform 20"/>
          <p:cNvSpPr/>
          <p:nvPr/>
        </p:nvSpPr>
        <p:spPr>
          <a:xfrm>
            <a:off x="16671156" y="-399140"/>
            <a:ext cx="1958219" cy="2855680"/>
          </a:xfrm>
          <a:custGeom>
            <a:avLst/>
            <a:gdLst/>
            <a:ahLst/>
            <a:cxnLst/>
            <a:rect l="l" t="t" r="r" b="b"/>
            <a:pathLst>
              <a:path w="1958219" h="2855680">
                <a:moveTo>
                  <a:pt x="0" y="0"/>
                </a:moveTo>
                <a:lnTo>
                  <a:pt x="1958219" y="0"/>
                </a:lnTo>
                <a:lnTo>
                  <a:pt x="1958219" y="2855680"/>
                </a:lnTo>
                <a:lnTo>
                  <a:pt x="0" y="285568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3000"/>
            </a:blip>
            <a:stretch>
              <a:fillRect l="-61561" t="-33819" r="-250019" b="-45397"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16778645" y="2070816"/>
            <a:ext cx="1958219" cy="2855680"/>
          </a:xfrm>
          <a:custGeom>
            <a:avLst/>
            <a:gdLst/>
            <a:ahLst/>
            <a:cxnLst/>
            <a:rect l="l" t="t" r="r" b="b"/>
            <a:pathLst>
              <a:path w="1958219" h="2855680">
                <a:moveTo>
                  <a:pt x="0" y="0"/>
                </a:moveTo>
                <a:lnTo>
                  <a:pt x="1958219" y="0"/>
                </a:lnTo>
                <a:lnTo>
                  <a:pt x="1958219" y="2855680"/>
                </a:lnTo>
                <a:lnTo>
                  <a:pt x="0" y="285568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3000"/>
            </a:blip>
            <a:stretch>
              <a:fillRect l="-61561" t="-33819" r="-250019" b="-45397"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16778645" y="4866305"/>
            <a:ext cx="1958219" cy="2855680"/>
          </a:xfrm>
          <a:custGeom>
            <a:avLst/>
            <a:gdLst/>
            <a:ahLst/>
            <a:cxnLst/>
            <a:rect l="l" t="t" r="r" b="b"/>
            <a:pathLst>
              <a:path w="1958219" h="2855680">
                <a:moveTo>
                  <a:pt x="0" y="0"/>
                </a:moveTo>
                <a:lnTo>
                  <a:pt x="1958219" y="0"/>
                </a:lnTo>
                <a:lnTo>
                  <a:pt x="1958219" y="2855680"/>
                </a:lnTo>
                <a:lnTo>
                  <a:pt x="0" y="285568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3000"/>
            </a:blip>
            <a:stretch>
              <a:fillRect l="-61561" t="-33819" r="-250019" b="-45397"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16788170" y="7526088"/>
            <a:ext cx="1958219" cy="2855680"/>
          </a:xfrm>
          <a:custGeom>
            <a:avLst/>
            <a:gdLst/>
            <a:ahLst/>
            <a:cxnLst/>
            <a:rect l="l" t="t" r="r" b="b"/>
            <a:pathLst>
              <a:path w="1958219" h="2855680">
                <a:moveTo>
                  <a:pt x="0" y="0"/>
                </a:moveTo>
                <a:lnTo>
                  <a:pt x="1958219" y="0"/>
                </a:lnTo>
                <a:lnTo>
                  <a:pt x="1958219" y="2855680"/>
                </a:lnTo>
                <a:lnTo>
                  <a:pt x="0" y="285568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3000"/>
            </a:blip>
            <a:stretch>
              <a:fillRect l="-61561" t="-33819" r="-250019" b="-45397"/>
            </a:stretch>
          </a:blipFill>
        </p:spPr>
      </p:sp>
      <p:sp>
        <p:nvSpPr>
          <p:cNvPr id="24" name="TextBox 24"/>
          <p:cNvSpPr txBox="1"/>
          <p:nvPr/>
        </p:nvSpPr>
        <p:spPr>
          <a:xfrm>
            <a:off x="4928587" y="1804307"/>
            <a:ext cx="13178481" cy="3520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8"/>
              </a:lnSpc>
            </a:pPr>
            <a:r>
              <a:rPr lang="en-US" sz="2398" b="1" spc="-136">
                <a:solidFill>
                  <a:srgbClr val="9D743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40 anos da ABPp- RS: trajetórias, produção de conhecimento e perspectivas da Psicopedagogia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6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388575"/>
            <a:ext cx="4560850" cy="2198076"/>
          </a:xfrm>
          <a:custGeom>
            <a:avLst/>
            <a:gdLst/>
            <a:ahLst/>
            <a:cxnLst/>
            <a:rect l="l" t="t" r="r" b="b"/>
            <a:pathLst>
              <a:path w="4560850" h="2198076">
                <a:moveTo>
                  <a:pt x="0" y="0"/>
                </a:moveTo>
                <a:lnTo>
                  <a:pt x="4560850" y="0"/>
                </a:lnTo>
                <a:lnTo>
                  <a:pt x="4560850" y="2198076"/>
                </a:lnTo>
                <a:lnTo>
                  <a:pt x="0" y="219807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4688701" y="5174146"/>
            <a:ext cx="10396172" cy="6486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70"/>
              </a:lnSpc>
              <a:spcBef>
                <a:spcPct val="0"/>
              </a:spcBef>
            </a:pPr>
            <a:r>
              <a:rPr lang="en-US" sz="4689" b="1">
                <a:solidFill>
                  <a:srgbClr val="483A72"/>
                </a:solidFill>
                <a:latin typeface="Roboto Bold"/>
                <a:ea typeface="Roboto Bold"/>
                <a:cs typeface="Roboto Bold"/>
                <a:sym typeface="Roboto Bold"/>
              </a:rPr>
              <a:t>Desenvolvimento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4928587" y="6155279"/>
            <a:ext cx="9473837" cy="3602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4"/>
              </a:lnSpc>
            </a:pPr>
            <a:r>
              <a:rPr lang="en-US" sz="2103">
                <a:solidFill>
                  <a:srgbClr val="483A72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nome /identificação/formas de contato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688701" y="8906303"/>
            <a:ext cx="9473837" cy="3602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4"/>
              </a:lnSpc>
            </a:pPr>
            <a:r>
              <a:rPr lang="en-US" sz="2103">
                <a:solidFill>
                  <a:srgbClr val="483A72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data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287150" y="426675"/>
            <a:ext cx="10098256" cy="14721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99"/>
              </a:lnSpc>
            </a:pPr>
            <a:r>
              <a:rPr lang="en-US" sz="2131">
                <a:solidFill>
                  <a:srgbClr val="493E7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XXVI Encontro Estadual de Psicopedagogia do RS </a:t>
            </a:r>
          </a:p>
          <a:p>
            <a:pPr algn="ctr">
              <a:lnSpc>
                <a:spcPts val="2599"/>
              </a:lnSpc>
            </a:pPr>
            <a:r>
              <a:rPr lang="en-US" sz="2131">
                <a:solidFill>
                  <a:srgbClr val="493E7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III Mostra Estadual de Profissionais </a:t>
            </a:r>
          </a:p>
          <a:p>
            <a:pPr algn="ctr">
              <a:lnSpc>
                <a:spcPts val="2599"/>
              </a:lnSpc>
            </a:pPr>
            <a:r>
              <a:rPr lang="en-US" sz="2131">
                <a:solidFill>
                  <a:srgbClr val="493E7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XIV Mostra Estadual dos Estudantes </a:t>
            </a:r>
          </a:p>
          <a:p>
            <a:pPr algn="ctr">
              <a:lnSpc>
                <a:spcPts val="2599"/>
              </a:lnSpc>
            </a:pPr>
            <a:r>
              <a:rPr lang="en-US" sz="2131">
                <a:solidFill>
                  <a:srgbClr val="493E7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VI Fórum de Coordenadores de Cursos de Psicopedagogia do RS</a:t>
            </a:r>
          </a:p>
          <a:p>
            <a:pPr algn="ctr">
              <a:lnSpc>
                <a:spcPts val="1466"/>
              </a:lnSpc>
            </a:pPr>
            <a:endParaRPr lang="en-US" sz="2131">
              <a:solidFill>
                <a:srgbClr val="493E7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6657672" y="3518552"/>
            <a:ext cx="5393792" cy="14079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595"/>
              </a:lnSpc>
            </a:pPr>
            <a:r>
              <a:rPr lang="en-US" sz="8282">
                <a:solidFill>
                  <a:srgbClr val="A87E38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Título</a:t>
            </a:r>
          </a:p>
        </p:txBody>
      </p:sp>
      <p:grpSp>
        <p:nvGrpSpPr>
          <p:cNvPr id="8" name="Group 8"/>
          <p:cNvGrpSpPr/>
          <p:nvPr/>
        </p:nvGrpSpPr>
        <p:grpSpPr>
          <a:xfrm rot="-5400000">
            <a:off x="-5143500" y="4370427"/>
            <a:ext cx="10287000" cy="437345"/>
            <a:chOff x="0" y="0"/>
            <a:chExt cx="2711330" cy="11527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711330" cy="115270"/>
            </a:xfrm>
            <a:custGeom>
              <a:avLst/>
              <a:gdLst/>
              <a:ahLst/>
              <a:cxnLst/>
              <a:rect l="l" t="t" r="r" b="b"/>
              <a:pathLst>
                <a:path w="2711330" h="115270">
                  <a:moveTo>
                    <a:pt x="0" y="0"/>
                  </a:moveTo>
                  <a:lnTo>
                    <a:pt x="2711330" y="0"/>
                  </a:lnTo>
                  <a:lnTo>
                    <a:pt x="2711330" y="115270"/>
                  </a:lnTo>
                  <a:lnTo>
                    <a:pt x="0" y="115270"/>
                  </a:lnTo>
                  <a:close/>
                </a:path>
              </a:pathLst>
            </a:custGeom>
            <a:solidFill>
              <a:srgbClr val="A87E38">
                <a:alpha val="15686"/>
              </a:srgbClr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2711330" cy="153370"/>
            </a:xfrm>
            <a:prstGeom prst="rect">
              <a:avLst/>
            </a:prstGeom>
          </p:spPr>
          <p:txBody>
            <a:bodyPr lIns="50763" tIns="50763" rIns="50763" bIns="50763" rtlCol="0" anchor="ctr"/>
            <a:lstStyle/>
            <a:p>
              <a:pPr algn="ctr">
                <a:lnSpc>
                  <a:spcPts val="2658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218673" y="-574852"/>
            <a:ext cx="18271791" cy="776468"/>
            <a:chOff x="0" y="0"/>
            <a:chExt cx="4812323" cy="204502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812323" cy="204502"/>
            </a:xfrm>
            <a:custGeom>
              <a:avLst/>
              <a:gdLst/>
              <a:ahLst/>
              <a:cxnLst/>
              <a:rect l="l" t="t" r="r" b="b"/>
              <a:pathLst>
                <a:path w="4812323" h="204502">
                  <a:moveTo>
                    <a:pt x="0" y="0"/>
                  </a:moveTo>
                  <a:lnTo>
                    <a:pt x="4812323" y="0"/>
                  </a:lnTo>
                  <a:lnTo>
                    <a:pt x="4812323" y="204502"/>
                  </a:lnTo>
                  <a:lnTo>
                    <a:pt x="0" y="204502"/>
                  </a:lnTo>
                  <a:close/>
                </a:path>
              </a:pathLst>
            </a:custGeom>
            <a:solidFill>
              <a:srgbClr val="A87E38">
                <a:alpha val="15686"/>
              </a:srgbClr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4812323" cy="2426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218673" y="10131750"/>
            <a:ext cx="18518191" cy="345267"/>
            <a:chOff x="0" y="0"/>
            <a:chExt cx="4877219" cy="9093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4877219" cy="90935"/>
            </a:xfrm>
            <a:custGeom>
              <a:avLst/>
              <a:gdLst/>
              <a:ahLst/>
              <a:cxnLst/>
              <a:rect l="l" t="t" r="r" b="b"/>
              <a:pathLst>
                <a:path w="4877219" h="90935">
                  <a:moveTo>
                    <a:pt x="0" y="0"/>
                  </a:moveTo>
                  <a:lnTo>
                    <a:pt x="4877219" y="0"/>
                  </a:lnTo>
                  <a:lnTo>
                    <a:pt x="4877219" y="90935"/>
                  </a:lnTo>
                  <a:lnTo>
                    <a:pt x="0" y="90935"/>
                  </a:lnTo>
                  <a:close/>
                </a:path>
              </a:pathLst>
            </a:custGeom>
            <a:solidFill>
              <a:srgbClr val="A87E38">
                <a:alpha val="15686"/>
              </a:srgbClr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4877219" cy="1290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 rot="-5400000">
            <a:off x="-4423562" y="2644025"/>
            <a:ext cx="10287000" cy="437345"/>
            <a:chOff x="0" y="0"/>
            <a:chExt cx="2711330" cy="11527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2711330" cy="115270"/>
            </a:xfrm>
            <a:custGeom>
              <a:avLst/>
              <a:gdLst/>
              <a:ahLst/>
              <a:cxnLst/>
              <a:rect l="l" t="t" r="r" b="b"/>
              <a:pathLst>
                <a:path w="2711330" h="115270">
                  <a:moveTo>
                    <a:pt x="0" y="0"/>
                  </a:moveTo>
                  <a:lnTo>
                    <a:pt x="2711330" y="0"/>
                  </a:lnTo>
                  <a:lnTo>
                    <a:pt x="2711330" y="115270"/>
                  </a:lnTo>
                  <a:lnTo>
                    <a:pt x="0" y="115270"/>
                  </a:lnTo>
                  <a:close/>
                </a:path>
              </a:pathLst>
            </a:custGeom>
            <a:solidFill>
              <a:srgbClr val="A87E38">
                <a:alpha val="15686"/>
              </a:srgbClr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2711330" cy="153370"/>
            </a:xfrm>
            <a:prstGeom prst="rect">
              <a:avLst/>
            </a:prstGeom>
          </p:spPr>
          <p:txBody>
            <a:bodyPr lIns="50763" tIns="50763" rIns="50763" bIns="50763" rtlCol="0" anchor="ctr"/>
            <a:lstStyle/>
            <a:p>
              <a:pPr algn="ctr">
                <a:lnSpc>
                  <a:spcPts val="2658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0" name="Freeform 20"/>
          <p:cNvSpPr/>
          <p:nvPr/>
        </p:nvSpPr>
        <p:spPr>
          <a:xfrm>
            <a:off x="16671156" y="-399140"/>
            <a:ext cx="1958219" cy="2855680"/>
          </a:xfrm>
          <a:custGeom>
            <a:avLst/>
            <a:gdLst/>
            <a:ahLst/>
            <a:cxnLst/>
            <a:rect l="l" t="t" r="r" b="b"/>
            <a:pathLst>
              <a:path w="1958219" h="2855680">
                <a:moveTo>
                  <a:pt x="0" y="0"/>
                </a:moveTo>
                <a:lnTo>
                  <a:pt x="1958219" y="0"/>
                </a:lnTo>
                <a:lnTo>
                  <a:pt x="1958219" y="2855680"/>
                </a:lnTo>
                <a:lnTo>
                  <a:pt x="0" y="285568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3000"/>
            </a:blip>
            <a:stretch>
              <a:fillRect l="-61561" t="-33819" r="-250019" b="-45397"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16778645" y="2070816"/>
            <a:ext cx="1958219" cy="2855680"/>
          </a:xfrm>
          <a:custGeom>
            <a:avLst/>
            <a:gdLst/>
            <a:ahLst/>
            <a:cxnLst/>
            <a:rect l="l" t="t" r="r" b="b"/>
            <a:pathLst>
              <a:path w="1958219" h="2855680">
                <a:moveTo>
                  <a:pt x="0" y="0"/>
                </a:moveTo>
                <a:lnTo>
                  <a:pt x="1958219" y="0"/>
                </a:lnTo>
                <a:lnTo>
                  <a:pt x="1958219" y="2855680"/>
                </a:lnTo>
                <a:lnTo>
                  <a:pt x="0" y="285568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3000"/>
            </a:blip>
            <a:stretch>
              <a:fillRect l="-61561" t="-33819" r="-250019" b="-45397"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16778645" y="4866305"/>
            <a:ext cx="1958219" cy="2855680"/>
          </a:xfrm>
          <a:custGeom>
            <a:avLst/>
            <a:gdLst/>
            <a:ahLst/>
            <a:cxnLst/>
            <a:rect l="l" t="t" r="r" b="b"/>
            <a:pathLst>
              <a:path w="1958219" h="2855680">
                <a:moveTo>
                  <a:pt x="0" y="0"/>
                </a:moveTo>
                <a:lnTo>
                  <a:pt x="1958219" y="0"/>
                </a:lnTo>
                <a:lnTo>
                  <a:pt x="1958219" y="2855680"/>
                </a:lnTo>
                <a:lnTo>
                  <a:pt x="0" y="285568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3000"/>
            </a:blip>
            <a:stretch>
              <a:fillRect l="-61561" t="-33819" r="-250019" b="-45397"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16788170" y="7526088"/>
            <a:ext cx="1958219" cy="2855680"/>
          </a:xfrm>
          <a:custGeom>
            <a:avLst/>
            <a:gdLst/>
            <a:ahLst/>
            <a:cxnLst/>
            <a:rect l="l" t="t" r="r" b="b"/>
            <a:pathLst>
              <a:path w="1958219" h="2855680">
                <a:moveTo>
                  <a:pt x="0" y="0"/>
                </a:moveTo>
                <a:lnTo>
                  <a:pt x="1958219" y="0"/>
                </a:lnTo>
                <a:lnTo>
                  <a:pt x="1958219" y="2855680"/>
                </a:lnTo>
                <a:lnTo>
                  <a:pt x="0" y="285568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3000"/>
            </a:blip>
            <a:stretch>
              <a:fillRect l="-61561" t="-33819" r="-250019" b="-45397"/>
            </a:stretch>
          </a:blipFill>
        </p:spPr>
      </p:sp>
      <p:sp>
        <p:nvSpPr>
          <p:cNvPr id="24" name="TextBox 24"/>
          <p:cNvSpPr txBox="1"/>
          <p:nvPr/>
        </p:nvSpPr>
        <p:spPr>
          <a:xfrm>
            <a:off x="4928587" y="1804307"/>
            <a:ext cx="13178481" cy="3520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8"/>
              </a:lnSpc>
            </a:pPr>
            <a:r>
              <a:rPr lang="en-US" sz="2398" b="1" spc="-136">
                <a:solidFill>
                  <a:srgbClr val="9D743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40 anos da ABPp- RS: trajetórias, produção de conhecimento e perspectivas da Psicopedagogia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6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388575"/>
            <a:ext cx="4560850" cy="2198076"/>
          </a:xfrm>
          <a:custGeom>
            <a:avLst/>
            <a:gdLst/>
            <a:ahLst/>
            <a:cxnLst/>
            <a:rect l="l" t="t" r="r" b="b"/>
            <a:pathLst>
              <a:path w="4560850" h="2198076">
                <a:moveTo>
                  <a:pt x="0" y="0"/>
                </a:moveTo>
                <a:lnTo>
                  <a:pt x="4560850" y="0"/>
                </a:lnTo>
                <a:lnTo>
                  <a:pt x="4560850" y="2198076"/>
                </a:lnTo>
                <a:lnTo>
                  <a:pt x="0" y="219807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4688701" y="5174146"/>
            <a:ext cx="10396172" cy="6486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70"/>
              </a:lnSpc>
              <a:spcBef>
                <a:spcPct val="0"/>
              </a:spcBef>
            </a:pPr>
            <a:r>
              <a:rPr lang="en-US" sz="4689" b="1">
                <a:solidFill>
                  <a:srgbClr val="483A72"/>
                </a:solidFill>
                <a:latin typeface="Roboto Bold"/>
                <a:ea typeface="Roboto Bold"/>
                <a:cs typeface="Roboto Bold"/>
                <a:sym typeface="Roboto Bold"/>
              </a:rPr>
              <a:t>Desenvolvimento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4928587" y="6155279"/>
            <a:ext cx="9473837" cy="3602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4"/>
              </a:lnSpc>
            </a:pPr>
            <a:r>
              <a:rPr lang="en-US" sz="2103">
                <a:solidFill>
                  <a:srgbClr val="483A72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nome /identificação/formas de contato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688701" y="8906303"/>
            <a:ext cx="9473837" cy="3602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4"/>
              </a:lnSpc>
            </a:pPr>
            <a:r>
              <a:rPr lang="en-US" sz="2103">
                <a:solidFill>
                  <a:srgbClr val="483A72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data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287150" y="426675"/>
            <a:ext cx="10098256" cy="14721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99"/>
              </a:lnSpc>
            </a:pPr>
            <a:r>
              <a:rPr lang="en-US" sz="2131">
                <a:solidFill>
                  <a:srgbClr val="493E7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XXVI Encontro Estadual de Psicopedagogia do RS </a:t>
            </a:r>
          </a:p>
          <a:p>
            <a:pPr algn="ctr">
              <a:lnSpc>
                <a:spcPts val="2599"/>
              </a:lnSpc>
            </a:pPr>
            <a:r>
              <a:rPr lang="en-US" sz="2131">
                <a:solidFill>
                  <a:srgbClr val="493E7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III Mostra Estadual de Profissionais </a:t>
            </a:r>
          </a:p>
          <a:p>
            <a:pPr algn="ctr">
              <a:lnSpc>
                <a:spcPts val="2599"/>
              </a:lnSpc>
            </a:pPr>
            <a:r>
              <a:rPr lang="en-US" sz="2131">
                <a:solidFill>
                  <a:srgbClr val="493E7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XIV Mostra Estadual dos Estudantes </a:t>
            </a:r>
          </a:p>
          <a:p>
            <a:pPr algn="ctr">
              <a:lnSpc>
                <a:spcPts val="2599"/>
              </a:lnSpc>
            </a:pPr>
            <a:r>
              <a:rPr lang="en-US" sz="2131">
                <a:solidFill>
                  <a:srgbClr val="493E7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VI Fórum de Coordenadores de Cursos de Psicopedagogia do RS</a:t>
            </a:r>
          </a:p>
          <a:p>
            <a:pPr algn="ctr">
              <a:lnSpc>
                <a:spcPts val="1466"/>
              </a:lnSpc>
            </a:pPr>
            <a:endParaRPr lang="en-US" sz="2131">
              <a:solidFill>
                <a:srgbClr val="493E7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6657672" y="3518552"/>
            <a:ext cx="5393792" cy="14079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595"/>
              </a:lnSpc>
            </a:pPr>
            <a:r>
              <a:rPr lang="en-US" sz="8282">
                <a:solidFill>
                  <a:srgbClr val="A87E38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Título</a:t>
            </a:r>
          </a:p>
        </p:txBody>
      </p:sp>
      <p:grpSp>
        <p:nvGrpSpPr>
          <p:cNvPr id="8" name="Group 8"/>
          <p:cNvGrpSpPr/>
          <p:nvPr/>
        </p:nvGrpSpPr>
        <p:grpSpPr>
          <a:xfrm rot="-5400000">
            <a:off x="-5143500" y="4370427"/>
            <a:ext cx="10287000" cy="437345"/>
            <a:chOff x="0" y="0"/>
            <a:chExt cx="2711330" cy="11527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711330" cy="115270"/>
            </a:xfrm>
            <a:custGeom>
              <a:avLst/>
              <a:gdLst/>
              <a:ahLst/>
              <a:cxnLst/>
              <a:rect l="l" t="t" r="r" b="b"/>
              <a:pathLst>
                <a:path w="2711330" h="115270">
                  <a:moveTo>
                    <a:pt x="0" y="0"/>
                  </a:moveTo>
                  <a:lnTo>
                    <a:pt x="2711330" y="0"/>
                  </a:lnTo>
                  <a:lnTo>
                    <a:pt x="2711330" y="115270"/>
                  </a:lnTo>
                  <a:lnTo>
                    <a:pt x="0" y="115270"/>
                  </a:lnTo>
                  <a:close/>
                </a:path>
              </a:pathLst>
            </a:custGeom>
            <a:solidFill>
              <a:srgbClr val="A87E38">
                <a:alpha val="15686"/>
              </a:srgbClr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2711330" cy="153370"/>
            </a:xfrm>
            <a:prstGeom prst="rect">
              <a:avLst/>
            </a:prstGeom>
          </p:spPr>
          <p:txBody>
            <a:bodyPr lIns="50763" tIns="50763" rIns="50763" bIns="50763" rtlCol="0" anchor="ctr"/>
            <a:lstStyle/>
            <a:p>
              <a:pPr algn="ctr">
                <a:lnSpc>
                  <a:spcPts val="2658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218673" y="-574852"/>
            <a:ext cx="18271791" cy="776468"/>
            <a:chOff x="0" y="0"/>
            <a:chExt cx="4812323" cy="204502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812323" cy="204502"/>
            </a:xfrm>
            <a:custGeom>
              <a:avLst/>
              <a:gdLst/>
              <a:ahLst/>
              <a:cxnLst/>
              <a:rect l="l" t="t" r="r" b="b"/>
              <a:pathLst>
                <a:path w="4812323" h="204502">
                  <a:moveTo>
                    <a:pt x="0" y="0"/>
                  </a:moveTo>
                  <a:lnTo>
                    <a:pt x="4812323" y="0"/>
                  </a:lnTo>
                  <a:lnTo>
                    <a:pt x="4812323" y="204502"/>
                  </a:lnTo>
                  <a:lnTo>
                    <a:pt x="0" y="204502"/>
                  </a:lnTo>
                  <a:close/>
                </a:path>
              </a:pathLst>
            </a:custGeom>
            <a:solidFill>
              <a:srgbClr val="A87E38">
                <a:alpha val="15686"/>
              </a:srgbClr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4812323" cy="2426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218673" y="10131750"/>
            <a:ext cx="18518191" cy="345267"/>
            <a:chOff x="0" y="0"/>
            <a:chExt cx="4877219" cy="9093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4877219" cy="90935"/>
            </a:xfrm>
            <a:custGeom>
              <a:avLst/>
              <a:gdLst/>
              <a:ahLst/>
              <a:cxnLst/>
              <a:rect l="l" t="t" r="r" b="b"/>
              <a:pathLst>
                <a:path w="4877219" h="90935">
                  <a:moveTo>
                    <a:pt x="0" y="0"/>
                  </a:moveTo>
                  <a:lnTo>
                    <a:pt x="4877219" y="0"/>
                  </a:lnTo>
                  <a:lnTo>
                    <a:pt x="4877219" y="90935"/>
                  </a:lnTo>
                  <a:lnTo>
                    <a:pt x="0" y="90935"/>
                  </a:lnTo>
                  <a:close/>
                </a:path>
              </a:pathLst>
            </a:custGeom>
            <a:solidFill>
              <a:srgbClr val="A87E38">
                <a:alpha val="15686"/>
              </a:srgbClr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4877219" cy="1290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 rot="-5400000">
            <a:off x="-4423562" y="2644025"/>
            <a:ext cx="10287000" cy="437345"/>
            <a:chOff x="0" y="0"/>
            <a:chExt cx="2711330" cy="11527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2711330" cy="115270"/>
            </a:xfrm>
            <a:custGeom>
              <a:avLst/>
              <a:gdLst/>
              <a:ahLst/>
              <a:cxnLst/>
              <a:rect l="l" t="t" r="r" b="b"/>
              <a:pathLst>
                <a:path w="2711330" h="115270">
                  <a:moveTo>
                    <a:pt x="0" y="0"/>
                  </a:moveTo>
                  <a:lnTo>
                    <a:pt x="2711330" y="0"/>
                  </a:lnTo>
                  <a:lnTo>
                    <a:pt x="2711330" y="115270"/>
                  </a:lnTo>
                  <a:lnTo>
                    <a:pt x="0" y="115270"/>
                  </a:lnTo>
                  <a:close/>
                </a:path>
              </a:pathLst>
            </a:custGeom>
            <a:solidFill>
              <a:srgbClr val="A87E38">
                <a:alpha val="15686"/>
              </a:srgbClr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2711330" cy="153370"/>
            </a:xfrm>
            <a:prstGeom prst="rect">
              <a:avLst/>
            </a:prstGeom>
          </p:spPr>
          <p:txBody>
            <a:bodyPr lIns="50763" tIns="50763" rIns="50763" bIns="50763" rtlCol="0" anchor="ctr"/>
            <a:lstStyle/>
            <a:p>
              <a:pPr algn="ctr">
                <a:lnSpc>
                  <a:spcPts val="2658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0" name="Freeform 20"/>
          <p:cNvSpPr/>
          <p:nvPr/>
        </p:nvSpPr>
        <p:spPr>
          <a:xfrm>
            <a:off x="16671156" y="-399140"/>
            <a:ext cx="1958219" cy="2855680"/>
          </a:xfrm>
          <a:custGeom>
            <a:avLst/>
            <a:gdLst/>
            <a:ahLst/>
            <a:cxnLst/>
            <a:rect l="l" t="t" r="r" b="b"/>
            <a:pathLst>
              <a:path w="1958219" h="2855680">
                <a:moveTo>
                  <a:pt x="0" y="0"/>
                </a:moveTo>
                <a:lnTo>
                  <a:pt x="1958219" y="0"/>
                </a:lnTo>
                <a:lnTo>
                  <a:pt x="1958219" y="2855680"/>
                </a:lnTo>
                <a:lnTo>
                  <a:pt x="0" y="285568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3000"/>
            </a:blip>
            <a:stretch>
              <a:fillRect l="-61561" t="-33819" r="-250019" b="-45397"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16778645" y="2070816"/>
            <a:ext cx="1958219" cy="2855680"/>
          </a:xfrm>
          <a:custGeom>
            <a:avLst/>
            <a:gdLst/>
            <a:ahLst/>
            <a:cxnLst/>
            <a:rect l="l" t="t" r="r" b="b"/>
            <a:pathLst>
              <a:path w="1958219" h="2855680">
                <a:moveTo>
                  <a:pt x="0" y="0"/>
                </a:moveTo>
                <a:lnTo>
                  <a:pt x="1958219" y="0"/>
                </a:lnTo>
                <a:lnTo>
                  <a:pt x="1958219" y="2855680"/>
                </a:lnTo>
                <a:lnTo>
                  <a:pt x="0" y="285568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3000"/>
            </a:blip>
            <a:stretch>
              <a:fillRect l="-61561" t="-33819" r="-250019" b="-45397"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16778645" y="4866305"/>
            <a:ext cx="1958219" cy="2855680"/>
          </a:xfrm>
          <a:custGeom>
            <a:avLst/>
            <a:gdLst/>
            <a:ahLst/>
            <a:cxnLst/>
            <a:rect l="l" t="t" r="r" b="b"/>
            <a:pathLst>
              <a:path w="1958219" h="2855680">
                <a:moveTo>
                  <a:pt x="0" y="0"/>
                </a:moveTo>
                <a:lnTo>
                  <a:pt x="1958219" y="0"/>
                </a:lnTo>
                <a:lnTo>
                  <a:pt x="1958219" y="2855680"/>
                </a:lnTo>
                <a:lnTo>
                  <a:pt x="0" y="285568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3000"/>
            </a:blip>
            <a:stretch>
              <a:fillRect l="-61561" t="-33819" r="-250019" b="-45397"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16788170" y="7526088"/>
            <a:ext cx="1958219" cy="2855680"/>
          </a:xfrm>
          <a:custGeom>
            <a:avLst/>
            <a:gdLst/>
            <a:ahLst/>
            <a:cxnLst/>
            <a:rect l="l" t="t" r="r" b="b"/>
            <a:pathLst>
              <a:path w="1958219" h="2855680">
                <a:moveTo>
                  <a:pt x="0" y="0"/>
                </a:moveTo>
                <a:lnTo>
                  <a:pt x="1958219" y="0"/>
                </a:lnTo>
                <a:lnTo>
                  <a:pt x="1958219" y="2855680"/>
                </a:lnTo>
                <a:lnTo>
                  <a:pt x="0" y="285568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3000"/>
            </a:blip>
            <a:stretch>
              <a:fillRect l="-61561" t="-33819" r="-250019" b="-45397"/>
            </a:stretch>
          </a:blipFill>
        </p:spPr>
      </p:sp>
      <p:sp>
        <p:nvSpPr>
          <p:cNvPr id="24" name="TextBox 24"/>
          <p:cNvSpPr txBox="1"/>
          <p:nvPr/>
        </p:nvSpPr>
        <p:spPr>
          <a:xfrm>
            <a:off x="4928587" y="1804307"/>
            <a:ext cx="13178481" cy="3520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8"/>
              </a:lnSpc>
            </a:pPr>
            <a:r>
              <a:rPr lang="en-US" sz="2398" b="1" spc="-136">
                <a:solidFill>
                  <a:srgbClr val="9D743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40 anos da ABPp- RS: trajetórias, produção de conhecimento e perspectivas da Psicopedagogia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156</Words>
  <Application>Microsoft Macintosh PowerPoint</Application>
  <PresentationFormat>Personalizar</PresentationFormat>
  <Paragraphs>27</Paragraphs>
  <Slides>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</vt:i4>
      </vt:variant>
    </vt:vector>
  </HeadingPairs>
  <TitlesOfParts>
    <vt:vector size="9" baseType="lpstr">
      <vt:lpstr>Open Sans Bold</vt:lpstr>
      <vt:lpstr>Roboto Bold</vt:lpstr>
      <vt:lpstr>League Spartan</vt:lpstr>
      <vt:lpstr>Calibri</vt:lpstr>
      <vt:lpstr>Arial</vt:lpstr>
      <vt:lpstr>Office Theme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Templante Apresentação Encontro Estadual 2026</dc:title>
  <cp:lastModifiedBy>marcia muller</cp:lastModifiedBy>
  <cp:revision>2</cp:revision>
  <dcterms:created xsi:type="dcterms:W3CDTF">2006-08-16T00:00:00Z</dcterms:created>
  <dcterms:modified xsi:type="dcterms:W3CDTF">2026-05-29T18:45:00Z</dcterms:modified>
  <dc:identifier>DAHKahZcawU</dc:identifier>
</cp:coreProperties>
</file>