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8288000" cy="10287000"/>
  <p:notesSz cx="6858000" cy="9144000"/>
  <p:embeddedFontLst>
    <p:embeddedFont>
      <p:font typeface="Montserrat" panose="00000500000000000000" pitchFamily="2" charset="0"/>
      <p:regular r:id="rId7"/>
      <p:bold r:id="rId8"/>
      <p:boldItalic r:id="rId9"/>
    </p:embeddedFont>
    <p:embeddedFont>
      <p:font typeface="Montserrat ExtraBold" panose="00000900000000000000" pitchFamily="2" charset="0"/>
      <p:bold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M7gOE1/mp+wG7AREeHSmFl1H8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138" y="26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2006dddd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382006dddd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81dade06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381dade061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6F5"/>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7145883" y="8872247"/>
            <a:ext cx="3996233" cy="772106"/>
            <a:chOff x="0" y="0"/>
            <a:chExt cx="5328311" cy="1029475"/>
          </a:xfrm>
        </p:grpSpPr>
        <p:sp>
          <p:nvSpPr>
            <p:cNvPr id="85" name="Google Shape;85;p1"/>
            <p:cNvSpPr/>
            <p:nvPr/>
          </p:nvSpPr>
          <p:spPr>
            <a:xfrm>
              <a:off x="3991988" y="0"/>
              <a:ext cx="1336323" cy="1029475"/>
            </a:xfrm>
            <a:custGeom>
              <a:avLst/>
              <a:gdLst/>
              <a:ahLst/>
              <a:cxnLst/>
              <a:rect l="l" t="t" r="r" b="b"/>
              <a:pathLst>
                <a:path w="1336323" h="1029475" extrusionOk="0">
                  <a:moveTo>
                    <a:pt x="0" y="0"/>
                  </a:moveTo>
                  <a:lnTo>
                    <a:pt x="1336323" y="0"/>
                  </a:lnTo>
                  <a:lnTo>
                    <a:pt x="1336323" y="1029475"/>
                  </a:lnTo>
                  <a:lnTo>
                    <a:pt x="0" y="1029475"/>
                  </a:lnTo>
                  <a:lnTo>
                    <a:pt x="0" y="0"/>
                  </a:lnTo>
                  <a:close/>
                </a:path>
              </a:pathLst>
            </a:custGeom>
            <a:blipFill rotWithShape="1">
              <a:blip r:embed="rId3">
                <a:alphaModFix/>
              </a:blip>
              <a:stretch>
                <a:fillRect/>
              </a:stretch>
            </a:blipFill>
            <a:ln>
              <a:noFill/>
            </a:ln>
          </p:spPr>
          <p:txBody>
            <a:bodyPr/>
            <a:lstStyle/>
            <a:p>
              <a:endParaRPr lang="pt-BR"/>
            </a:p>
          </p:txBody>
        </p:sp>
        <p:sp>
          <p:nvSpPr>
            <p:cNvPr id="86" name="Google Shape;86;p1"/>
            <p:cNvSpPr/>
            <p:nvPr/>
          </p:nvSpPr>
          <p:spPr>
            <a:xfrm>
              <a:off x="975426" y="0"/>
              <a:ext cx="1237180" cy="1018611"/>
            </a:xfrm>
            <a:custGeom>
              <a:avLst/>
              <a:gdLst/>
              <a:ahLst/>
              <a:cxnLst/>
              <a:rect l="l" t="t" r="r" b="b"/>
              <a:pathLst>
                <a:path w="1237180" h="1018611" extrusionOk="0">
                  <a:moveTo>
                    <a:pt x="0" y="0"/>
                  </a:moveTo>
                  <a:lnTo>
                    <a:pt x="1237180" y="0"/>
                  </a:lnTo>
                  <a:lnTo>
                    <a:pt x="1237180" y="1018611"/>
                  </a:lnTo>
                  <a:lnTo>
                    <a:pt x="0" y="1018611"/>
                  </a:lnTo>
                  <a:lnTo>
                    <a:pt x="0" y="0"/>
                  </a:lnTo>
                  <a:close/>
                </a:path>
              </a:pathLst>
            </a:custGeom>
            <a:blipFill rotWithShape="1">
              <a:blip r:embed="rId4">
                <a:alphaModFix/>
              </a:blip>
              <a:stretch>
                <a:fillRect/>
              </a:stretch>
            </a:blipFill>
            <a:ln>
              <a:noFill/>
            </a:ln>
          </p:spPr>
          <p:txBody>
            <a:bodyPr/>
            <a:lstStyle/>
            <a:p>
              <a:endParaRPr lang="pt-BR"/>
            </a:p>
          </p:txBody>
        </p:sp>
        <p:sp>
          <p:nvSpPr>
            <p:cNvPr id="87" name="Google Shape;87;p1"/>
            <p:cNvSpPr/>
            <p:nvPr/>
          </p:nvSpPr>
          <p:spPr>
            <a:xfrm>
              <a:off x="105725" y="0"/>
              <a:ext cx="869701" cy="777529"/>
            </a:xfrm>
            <a:custGeom>
              <a:avLst/>
              <a:gdLst/>
              <a:ahLst/>
              <a:cxnLst/>
              <a:rect l="l" t="t" r="r" b="b"/>
              <a:pathLst>
                <a:path w="869701" h="777529" extrusionOk="0">
                  <a:moveTo>
                    <a:pt x="0" y="0"/>
                  </a:moveTo>
                  <a:lnTo>
                    <a:pt x="869701" y="0"/>
                  </a:lnTo>
                  <a:lnTo>
                    <a:pt x="869701" y="777529"/>
                  </a:lnTo>
                  <a:lnTo>
                    <a:pt x="0" y="777529"/>
                  </a:lnTo>
                  <a:lnTo>
                    <a:pt x="0" y="0"/>
                  </a:lnTo>
                  <a:close/>
                </a:path>
              </a:pathLst>
            </a:custGeom>
            <a:blipFill rotWithShape="1">
              <a:blip r:embed="rId5">
                <a:alphaModFix/>
              </a:blip>
              <a:stretch>
                <a:fillRect t="-11853"/>
              </a:stretch>
            </a:blipFill>
            <a:ln>
              <a:noFill/>
            </a:ln>
          </p:spPr>
          <p:txBody>
            <a:bodyPr/>
            <a:lstStyle/>
            <a:p>
              <a:endParaRPr lang="pt-BR"/>
            </a:p>
          </p:txBody>
        </p:sp>
        <p:sp>
          <p:nvSpPr>
            <p:cNvPr id="88" name="Google Shape;88;p1"/>
            <p:cNvSpPr/>
            <p:nvPr/>
          </p:nvSpPr>
          <p:spPr>
            <a:xfrm>
              <a:off x="0" y="718012"/>
              <a:ext cx="975426" cy="300599"/>
            </a:xfrm>
            <a:custGeom>
              <a:avLst/>
              <a:gdLst/>
              <a:ahLst/>
              <a:cxnLst/>
              <a:rect l="l" t="t" r="r" b="b"/>
              <a:pathLst>
                <a:path w="975426" h="300599" extrusionOk="0">
                  <a:moveTo>
                    <a:pt x="0" y="0"/>
                  </a:moveTo>
                  <a:lnTo>
                    <a:pt x="975426" y="0"/>
                  </a:lnTo>
                  <a:lnTo>
                    <a:pt x="975426" y="300599"/>
                  </a:lnTo>
                  <a:lnTo>
                    <a:pt x="0" y="300599"/>
                  </a:lnTo>
                  <a:lnTo>
                    <a:pt x="0" y="0"/>
                  </a:lnTo>
                  <a:close/>
                </a:path>
              </a:pathLst>
            </a:custGeom>
            <a:blipFill rotWithShape="1">
              <a:blip r:embed="rId6">
                <a:alphaModFix/>
              </a:blip>
              <a:stretch>
                <a:fillRect t="-66690" b="-62604"/>
              </a:stretch>
            </a:blipFill>
            <a:ln>
              <a:noFill/>
            </a:ln>
          </p:spPr>
          <p:txBody>
            <a:bodyPr/>
            <a:lstStyle/>
            <a:p>
              <a:endParaRPr lang="pt-BR"/>
            </a:p>
          </p:txBody>
        </p:sp>
        <p:sp>
          <p:nvSpPr>
            <p:cNvPr id="89" name="Google Shape;89;p1"/>
            <p:cNvSpPr/>
            <p:nvPr/>
          </p:nvSpPr>
          <p:spPr>
            <a:xfrm>
              <a:off x="2396119" y="0"/>
              <a:ext cx="1412356" cy="1029475"/>
            </a:xfrm>
            <a:custGeom>
              <a:avLst/>
              <a:gdLst/>
              <a:ahLst/>
              <a:cxnLst/>
              <a:rect l="l" t="t" r="r" b="b"/>
              <a:pathLst>
                <a:path w="1412356" h="1029475" extrusionOk="0">
                  <a:moveTo>
                    <a:pt x="0" y="0"/>
                  </a:moveTo>
                  <a:lnTo>
                    <a:pt x="1412356" y="0"/>
                  </a:lnTo>
                  <a:lnTo>
                    <a:pt x="1412356" y="1029475"/>
                  </a:lnTo>
                  <a:lnTo>
                    <a:pt x="0" y="1029475"/>
                  </a:lnTo>
                  <a:lnTo>
                    <a:pt x="0" y="0"/>
                  </a:lnTo>
                  <a:close/>
                </a:path>
              </a:pathLst>
            </a:custGeom>
            <a:blipFill rotWithShape="1">
              <a:blip r:embed="rId7">
                <a:alphaModFix/>
              </a:blip>
              <a:stretch>
                <a:fillRect/>
              </a:stretch>
            </a:blipFill>
            <a:ln>
              <a:noFill/>
            </a:ln>
          </p:spPr>
          <p:txBody>
            <a:bodyPr/>
            <a:lstStyle/>
            <a:p>
              <a:endParaRPr lang="pt-BR"/>
            </a:p>
          </p:txBody>
        </p:sp>
      </p:grpSp>
      <p:grpSp>
        <p:nvGrpSpPr>
          <p:cNvPr id="90" name="Google Shape;90;p1"/>
          <p:cNvGrpSpPr/>
          <p:nvPr/>
        </p:nvGrpSpPr>
        <p:grpSpPr>
          <a:xfrm>
            <a:off x="284900" y="1578335"/>
            <a:ext cx="18580332" cy="3851912"/>
            <a:chOff x="-1517437" y="0"/>
            <a:chExt cx="24773775" cy="5135883"/>
          </a:xfrm>
        </p:grpSpPr>
        <p:sp>
          <p:nvSpPr>
            <p:cNvPr id="91" name="Google Shape;91;p1"/>
            <p:cNvSpPr/>
            <p:nvPr/>
          </p:nvSpPr>
          <p:spPr>
            <a:xfrm>
              <a:off x="7177038" y="0"/>
              <a:ext cx="5741070" cy="5135883"/>
            </a:xfrm>
            <a:custGeom>
              <a:avLst/>
              <a:gdLst/>
              <a:ahLst/>
              <a:cxnLst/>
              <a:rect l="l" t="t" r="r" b="b"/>
              <a:pathLst>
                <a:path w="5741070" h="5135883" extrusionOk="0">
                  <a:moveTo>
                    <a:pt x="0" y="0"/>
                  </a:moveTo>
                  <a:lnTo>
                    <a:pt x="5741069" y="0"/>
                  </a:lnTo>
                  <a:lnTo>
                    <a:pt x="5741069" y="5135883"/>
                  </a:lnTo>
                  <a:lnTo>
                    <a:pt x="0" y="5135883"/>
                  </a:lnTo>
                  <a:lnTo>
                    <a:pt x="0" y="0"/>
                  </a:lnTo>
                  <a:close/>
                </a:path>
              </a:pathLst>
            </a:custGeom>
            <a:blipFill rotWithShape="1">
              <a:blip r:embed="rId8">
                <a:alphaModFix/>
              </a:blip>
              <a:stretch>
                <a:fillRect l="-57450" t="-52505" r="-201951" b="-45240"/>
              </a:stretch>
            </a:blipFill>
            <a:ln>
              <a:noFill/>
            </a:ln>
          </p:spPr>
          <p:txBody>
            <a:bodyPr/>
            <a:lstStyle/>
            <a:p>
              <a:endParaRPr lang="pt-BR"/>
            </a:p>
          </p:txBody>
        </p:sp>
        <p:sp>
          <p:nvSpPr>
            <p:cNvPr id="92" name="Google Shape;92;p1"/>
            <p:cNvSpPr txBox="1"/>
            <p:nvPr/>
          </p:nvSpPr>
          <p:spPr>
            <a:xfrm>
              <a:off x="-1517437" y="468453"/>
              <a:ext cx="8694600" cy="2475300"/>
            </a:xfrm>
            <a:prstGeom prst="rect">
              <a:avLst/>
            </a:prstGeom>
            <a:noFill/>
            <a:ln>
              <a:noFill/>
            </a:ln>
          </p:spPr>
          <p:txBody>
            <a:bodyPr spcFirstLastPara="1" wrap="square" lIns="0" tIns="0" rIns="0" bIns="0" anchor="t" anchorCtr="0">
              <a:spAutoFit/>
            </a:bodyPr>
            <a:lstStyle/>
            <a:p>
              <a:pPr marL="0" marR="0" lvl="0" indent="0" algn="ctr" rtl="0">
                <a:lnSpc>
                  <a:spcPct val="90004"/>
                </a:lnSpc>
                <a:spcBef>
                  <a:spcPts val="0"/>
                </a:spcBef>
                <a:spcAft>
                  <a:spcPts val="0"/>
                </a:spcAft>
                <a:buNone/>
              </a:pPr>
              <a:r>
                <a:rPr lang="en-US" sz="6700" b="1" i="0" u="none" strike="noStrike" cap="none">
                  <a:solidFill>
                    <a:srgbClr val="1DA114"/>
                  </a:solidFill>
                  <a:latin typeface="Montserrat"/>
                  <a:ea typeface="Montserrat"/>
                  <a:cs typeface="Montserrat"/>
                  <a:sym typeface="Montserrat"/>
                </a:rPr>
                <a:t>20 A 22 </a:t>
              </a:r>
              <a:endParaRPr sz="6700"/>
            </a:p>
            <a:p>
              <a:pPr marL="0" marR="0" lvl="0" indent="0" algn="ctr" rtl="0">
                <a:lnSpc>
                  <a:spcPct val="90004"/>
                </a:lnSpc>
                <a:spcBef>
                  <a:spcPts val="0"/>
                </a:spcBef>
                <a:spcAft>
                  <a:spcPts val="0"/>
                </a:spcAft>
                <a:buNone/>
              </a:pPr>
              <a:r>
                <a:rPr lang="en-US" sz="6700" b="1" i="0" u="none" strike="noStrike" cap="none">
                  <a:solidFill>
                    <a:srgbClr val="1DA114"/>
                  </a:solidFill>
                  <a:latin typeface="Montserrat"/>
                  <a:ea typeface="Montserrat"/>
                  <a:cs typeface="Montserrat"/>
                  <a:sym typeface="Montserrat"/>
                </a:rPr>
                <a:t>DE</a:t>
              </a:r>
              <a:r>
                <a:rPr lang="en-US" sz="6700" b="1">
                  <a:solidFill>
                    <a:srgbClr val="1DA114"/>
                  </a:solidFill>
                  <a:latin typeface="Montserrat"/>
                  <a:ea typeface="Montserrat"/>
                  <a:cs typeface="Montserrat"/>
                  <a:sym typeface="Montserrat"/>
                </a:rPr>
                <a:t> OUTUBRO</a:t>
              </a:r>
              <a:endParaRPr sz="6700"/>
            </a:p>
          </p:txBody>
        </p:sp>
        <p:sp>
          <p:nvSpPr>
            <p:cNvPr id="93" name="Google Shape;93;p1"/>
            <p:cNvSpPr/>
            <p:nvPr/>
          </p:nvSpPr>
          <p:spPr>
            <a:xfrm>
              <a:off x="12497387" y="229122"/>
              <a:ext cx="7900840" cy="3884274"/>
            </a:xfrm>
            <a:custGeom>
              <a:avLst/>
              <a:gdLst/>
              <a:ahLst/>
              <a:cxnLst/>
              <a:rect l="l" t="t" r="r" b="b"/>
              <a:pathLst>
                <a:path w="7900840" h="3884274" extrusionOk="0">
                  <a:moveTo>
                    <a:pt x="0" y="0"/>
                  </a:moveTo>
                  <a:lnTo>
                    <a:pt x="7900840" y="0"/>
                  </a:lnTo>
                  <a:lnTo>
                    <a:pt x="7900840" y="3884274"/>
                  </a:lnTo>
                  <a:lnTo>
                    <a:pt x="0" y="3884274"/>
                  </a:lnTo>
                  <a:lnTo>
                    <a:pt x="0" y="0"/>
                  </a:lnTo>
                  <a:close/>
                </a:path>
              </a:pathLst>
            </a:custGeom>
            <a:blipFill rotWithShape="1">
              <a:blip r:embed="rId9">
                <a:alphaModFix/>
              </a:blip>
              <a:stretch>
                <a:fillRect l="-100609" t="-63074" r="-36677" b="-74477"/>
              </a:stretch>
            </a:blipFill>
            <a:ln>
              <a:noFill/>
            </a:ln>
          </p:spPr>
          <p:txBody>
            <a:bodyPr/>
            <a:lstStyle/>
            <a:p>
              <a:endParaRPr lang="pt-BR"/>
            </a:p>
          </p:txBody>
        </p:sp>
        <p:sp>
          <p:nvSpPr>
            <p:cNvPr id="94" name="Google Shape;94;p1"/>
            <p:cNvSpPr/>
            <p:nvPr/>
          </p:nvSpPr>
          <p:spPr>
            <a:xfrm>
              <a:off x="20238554"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95" name="Google Shape;95;p1"/>
            <p:cNvSpPr/>
            <p:nvPr/>
          </p:nvSpPr>
          <p:spPr>
            <a:xfrm>
              <a:off x="20398227"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96" name="Google Shape;96;p1"/>
            <p:cNvSpPr/>
            <p:nvPr/>
          </p:nvSpPr>
          <p:spPr>
            <a:xfrm>
              <a:off x="2070635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97" name="Google Shape;97;p1"/>
            <p:cNvSpPr/>
            <p:nvPr/>
          </p:nvSpPr>
          <p:spPr>
            <a:xfrm>
              <a:off x="20866026"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98" name="Google Shape;98;p1"/>
            <p:cNvSpPr/>
            <p:nvPr/>
          </p:nvSpPr>
          <p:spPr>
            <a:xfrm>
              <a:off x="19914704"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99" name="Google Shape;99;p1"/>
            <p:cNvSpPr/>
            <p:nvPr/>
          </p:nvSpPr>
          <p:spPr>
            <a:xfrm>
              <a:off x="20074377"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0" name="Google Shape;100;p1"/>
            <p:cNvSpPr/>
            <p:nvPr/>
          </p:nvSpPr>
          <p:spPr>
            <a:xfrm>
              <a:off x="20238554"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1" name="Google Shape;101;p1"/>
            <p:cNvSpPr/>
            <p:nvPr/>
          </p:nvSpPr>
          <p:spPr>
            <a:xfrm>
              <a:off x="20398227"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2" name="Google Shape;102;p1"/>
            <p:cNvSpPr/>
            <p:nvPr/>
          </p:nvSpPr>
          <p:spPr>
            <a:xfrm>
              <a:off x="2070635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3" name="Google Shape;103;p1"/>
            <p:cNvSpPr/>
            <p:nvPr/>
          </p:nvSpPr>
          <p:spPr>
            <a:xfrm>
              <a:off x="20866026"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4" name="Google Shape;104;p1"/>
            <p:cNvSpPr/>
            <p:nvPr/>
          </p:nvSpPr>
          <p:spPr>
            <a:xfrm>
              <a:off x="2111003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5" name="Google Shape;105;p1"/>
            <p:cNvSpPr/>
            <p:nvPr/>
          </p:nvSpPr>
          <p:spPr>
            <a:xfrm>
              <a:off x="2126971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6" name="Google Shape;106;p1"/>
            <p:cNvSpPr/>
            <p:nvPr/>
          </p:nvSpPr>
          <p:spPr>
            <a:xfrm>
              <a:off x="2111003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7" name="Google Shape;107;p1"/>
            <p:cNvSpPr/>
            <p:nvPr/>
          </p:nvSpPr>
          <p:spPr>
            <a:xfrm>
              <a:off x="2126971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8" name="Google Shape;108;p1"/>
            <p:cNvSpPr/>
            <p:nvPr/>
          </p:nvSpPr>
          <p:spPr>
            <a:xfrm>
              <a:off x="2143388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09" name="Google Shape;109;p1"/>
            <p:cNvSpPr/>
            <p:nvPr/>
          </p:nvSpPr>
          <p:spPr>
            <a:xfrm>
              <a:off x="2159356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10" name="Google Shape;110;p1"/>
            <p:cNvSpPr/>
            <p:nvPr/>
          </p:nvSpPr>
          <p:spPr>
            <a:xfrm>
              <a:off x="2175773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11" name="Google Shape;111;p1"/>
            <p:cNvSpPr/>
            <p:nvPr/>
          </p:nvSpPr>
          <p:spPr>
            <a:xfrm>
              <a:off x="21917412"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12" name="Google Shape;112;p1"/>
            <p:cNvSpPr/>
            <p:nvPr/>
          </p:nvSpPr>
          <p:spPr>
            <a:xfrm>
              <a:off x="2208158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13" name="Google Shape;113;p1"/>
            <p:cNvSpPr/>
            <p:nvPr/>
          </p:nvSpPr>
          <p:spPr>
            <a:xfrm>
              <a:off x="22241262"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14" name="Google Shape;114;p1"/>
            <p:cNvSpPr/>
            <p:nvPr/>
          </p:nvSpPr>
          <p:spPr>
            <a:xfrm>
              <a:off x="22405438" y="229122"/>
              <a:ext cx="488026" cy="3884274"/>
            </a:xfrm>
            <a:custGeom>
              <a:avLst/>
              <a:gdLst/>
              <a:ahLst/>
              <a:cxnLst/>
              <a:rect l="l" t="t" r="r" b="b"/>
              <a:pathLst>
                <a:path w="488026" h="3884274" extrusionOk="0">
                  <a:moveTo>
                    <a:pt x="0" y="0"/>
                  </a:moveTo>
                  <a:lnTo>
                    <a:pt x="488027" y="0"/>
                  </a:lnTo>
                  <a:lnTo>
                    <a:pt x="488027"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15" name="Google Shape;115;p1"/>
            <p:cNvSpPr/>
            <p:nvPr/>
          </p:nvSpPr>
          <p:spPr>
            <a:xfrm>
              <a:off x="22565112"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16" name="Google Shape;116;p1"/>
            <p:cNvSpPr/>
            <p:nvPr/>
          </p:nvSpPr>
          <p:spPr>
            <a:xfrm>
              <a:off x="22608638" y="432322"/>
              <a:ext cx="488026" cy="3884274"/>
            </a:xfrm>
            <a:custGeom>
              <a:avLst/>
              <a:gdLst/>
              <a:ahLst/>
              <a:cxnLst/>
              <a:rect l="l" t="t" r="r" b="b"/>
              <a:pathLst>
                <a:path w="488026" h="3884274" extrusionOk="0">
                  <a:moveTo>
                    <a:pt x="0" y="0"/>
                  </a:moveTo>
                  <a:lnTo>
                    <a:pt x="488027" y="0"/>
                  </a:lnTo>
                  <a:lnTo>
                    <a:pt x="488027"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sp>
          <p:nvSpPr>
            <p:cNvPr id="117" name="Google Shape;117;p1"/>
            <p:cNvSpPr/>
            <p:nvPr/>
          </p:nvSpPr>
          <p:spPr>
            <a:xfrm>
              <a:off x="22768312" y="4323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4" r="-2111134" b="-74477"/>
              </a:stretch>
            </a:blipFill>
            <a:ln>
              <a:noFill/>
            </a:ln>
          </p:spPr>
          <p:txBody>
            <a:bodyPr/>
            <a:lstStyle/>
            <a:p>
              <a:endParaRPr lang="pt-BR"/>
            </a:p>
          </p:txBody>
        </p:sp>
      </p:grpSp>
      <p:sp>
        <p:nvSpPr>
          <p:cNvPr id="118" name="Google Shape;118;p1"/>
          <p:cNvSpPr txBox="1"/>
          <p:nvPr/>
        </p:nvSpPr>
        <p:spPr>
          <a:xfrm>
            <a:off x="1422978" y="5908950"/>
            <a:ext cx="11323033" cy="1292277"/>
          </a:xfrm>
          <a:prstGeom prst="rect">
            <a:avLst/>
          </a:prstGeom>
          <a:noFill/>
          <a:ln>
            <a:noFill/>
          </a:ln>
        </p:spPr>
        <p:txBody>
          <a:bodyPr spcFirstLastPara="1" wrap="square" lIns="0" tIns="0" rIns="0" bIns="0" anchor="t" anchorCtr="0">
            <a:spAutoFit/>
          </a:bodyPr>
          <a:lstStyle/>
          <a:p>
            <a:pPr marL="0" marR="0" lvl="0" indent="0" algn="just" rtl="0">
              <a:lnSpc>
                <a:spcPct val="140013"/>
              </a:lnSpc>
              <a:spcBef>
                <a:spcPts val="0"/>
              </a:spcBef>
              <a:spcAft>
                <a:spcPts val="0"/>
              </a:spcAft>
              <a:buNone/>
            </a:pPr>
            <a:r>
              <a:rPr lang="en-US" sz="2999" b="0" i="0" u="none" strike="noStrike" cap="none" dirty="0" err="1">
                <a:solidFill>
                  <a:srgbClr val="1DA114"/>
                </a:solidFill>
                <a:latin typeface="Montserrat ExtraBold"/>
                <a:ea typeface="Montserrat ExtraBold"/>
                <a:cs typeface="Montserrat ExtraBold"/>
                <a:sym typeface="Montserrat ExtraBold"/>
              </a:rPr>
              <a:t>Título</a:t>
            </a:r>
            <a:r>
              <a:rPr lang="en-US" sz="2999" b="0" i="0" u="none" strike="noStrike" cap="none" dirty="0">
                <a:solidFill>
                  <a:srgbClr val="1DA114"/>
                </a:solidFill>
                <a:latin typeface="Montserrat ExtraBold"/>
                <a:ea typeface="Montserrat ExtraBold"/>
                <a:cs typeface="Montserrat ExtraBold"/>
                <a:sym typeface="Montserrat ExtraBold"/>
              </a:rPr>
              <a:t>: </a:t>
            </a:r>
            <a:r>
              <a:rPr lang="en-US" sz="2999" b="0" i="0" u="none" strike="noStrike" cap="none" dirty="0" err="1">
                <a:solidFill>
                  <a:srgbClr val="1DA114"/>
                </a:solidFill>
                <a:latin typeface="Montserrat ExtraBold"/>
                <a:ea typeface="Montserrat ExtraBold"/>
                <a:cs typeface="Montserrat ExtraBold"/>
                <a:sym typeface="Montserrat ExtraBold"/>
              </a:rPr>
              <a:t>xxxxxx</a:t>
            </a:r>
            <a:endParaRPr dirty="0"/>
          </a:p>
          <a:p>
            <a:pPr marL="0" marR="0" lvl="0" indent="0" algn="just" rtl="0">
              <a:lnSpc>
                <a:spcPct val="140013"/>
              </a:lnSpc>
              <a:spcBef>
                <a:spcPts val="0"/>
              </a:spcBef>
              <a:spcAft>
                <a:spcPts val="0"/>
              </a:spcAft>
              <a:buNone/>
            </a:pPr>
            <a:r>
              <a:rPr lang="en-US" sz="2999" b="0" i="0" u="none" strike="noStrike" cap="none" dirty="0">
                <a:solidFill>
                  <a:srgbClr val="1DA114"/>
                </a:solidFill>
                <a:latin typeface="Montserrat ExtraBold"/>
                <a:ea typeface="Montserrat ExtraBold"/>
                <a:cs typeface="Montserrat ExtraBold"/>
                <a:sym typeface="Montserrat ExtraBold"/>
              </a:rPr>
              <a:t>Autor(es): </a:t>
            </a:r>
            <a:r>
              <a:rPr lang="en-US" sz="2999" b="0" i="0" u="none" strike="noStrike" cap="none" dirty="0" err="1">
                <a:solidFill>
                  <a:srgbClr val="1DA114"/>
                </a:solidFill>
                <a:latin typeface="Montserrat ExtraBold"/>
                <a:ea typeface="Montserrat ExtraBold"/>
                <a:cs typeface="Montserrat ExtraBold"/>
                <a:sym typeface="Montserrat ExtraBold"/>
              </a:rPr>
              <a:t>xxxxx</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6F5"/>
        </a:solidFill>
        <a:effectLst/>
      </p:bgPr>
    </p:bg>
    <p:spTree>
      <p:nvGrpSpPr>
        <p:cNvPr id="1" name="Shape 122"/>
        <p:cNvGrpSpPr/>
        <p:nvPr/>
      </p:nvGrpSpPr>
      <p:grpSpPr>
        <a:xfrm>
          <a:off x="0" y="0"/>
          <a:ext cx="0" cy="0"/>
          <a:chOff x="0" y="0"/>
          <a:chExt cx="0" cy="0"/>
        </a:xfrm>
      </p:grpSpPr>
      <p:grpSp>
        <p:nvGrpSpPr>
          <p:cNvPr id="123" name="Google Shape;123;g382006dddd0_0_1"/>
          <p:cNvGrpSpPr/>
          <p:nvPr/>
        </p:nvGrpSpPr>
        <p:grpSpPr>
          <a:xfrm>
            <a:off x="7145883" y="8872247"/>
            <a:ext cx="3996233" cy="772106"/>
            <a:chOff x="0" y="0"/>
            <a:chExt cx="5328311" cy="1029475"/>
          </a:xfrm>
        </p:grpSpPr>
        <p:sp>
          <p:nvSpPr>
            <p:cNvPr id="124" name="Google Shape;124;g382006dddd0_0_1"/>
            <p:cNvSpPr/>
            <p:nvPr/>
          </p:nvSpPr>
          <p:spPr>
            <a:xfrm>
              <a:off x="3991988" y="0"/>
              <a:ext cx="1336323" cy="1029475"/>
            </a:xfrm>
            <a:custGeom>
              <a:avLst/>
              <a:gdLst/>
              <a:ahLst/>
              <a:cxnLst/>
              <a:rect l="l" t="t" r="r" b="b"/>
              <a:pathLst>
                <a:path w="1336323" h="1029475" extrusionOk="0">
                  <a:moveTo>
                    <a:pt x="0" y="0"/>
                  </a:moveTo>
                  <a:lnTo>
                    <a:pt x="1336323" y="0"/>
                  </a:lnTo>
                  <a:lnTo>
                    <a:pt x="1336323" y="1029475"/>
                  </a:lnTo>
                  <a:lnTo>
                    <a:pt x="0" y="1029475"/>
                  </a:lnTo>
                  <a:lnTo>
                    <a:pt x="0" y="0"/>
                  </a:lnTo>
                  <a:close/>
                </a:path>
              </a:pathLst>
            </a:custGeom>
            <a:blipFill rotWithShape="1">
              <a:blip r:embed="rId3">
                <a:alphaModFix/>
              </a:blip>
              <a:stretch>
                <a:fillRect/>
              </a:stretch>
            </a:blipFill>
            <a:ln>
              <a:noFill/>
            </a:ln>
          </p:spPr>
          <p:txBody>
            <a:bodyPr/>
            <a:lstStyle/>
            <a:p>
              <a:endParaRPr lang="pt-BR"/>
            </a:p>
          </p:txBody>
        </p:sp>
        <p:sp>
          <p:nvSpPr>
            <p:cNvPr id="125" name="Google Shape;125;g382006dddd0_0_1"/>
            <p:cNvSpPr/>
            <p:nvPr/>
          </p:nvSpPr>
          <p:spPr>
            <a:xfrm>
              <a:off x="975426" y="0"/>
              <a:ext cx="1237180" cy="1018611"/>
            </a:xfrm>
            <a:custGeom>
              <a:avLst/>
              <a:gdLst/>
              <a:ahLst/>
              <a:cxnLst/>
              <a:rect l="l" t="t" r="r" b="b"/>
              <a:pathLst>
                <a:path w="1237180" h="1018611" extrusionOk="0">
                  <a:moveTo>
                    <a:pt x="0" y="0"/>
                  </a:moveTo>
                  <a:lnTo>
                    <a:pt x="1237180" y="0"/>
                  </a:lnTo>
                  <a:lnTo>
                    <a:pt x="1237180" y="1018611"/>
                  </a:lnTo>
                  <a:lnTo>
                    <a:pt x="0" y="1018611"/>
                  </a:lnTo>
                  <a:lnTo>
                    <a:pt x="0" y="0"/>
                  </a:lnTo>
                  <a:close/>
                </a:path>
              </a:pathLst>
            </a:custGeom>
            <a:blipFill rotWithShape="1">
              <a:blip r:embed="rId4">
                <a:alphaModFix/>
              </a:blip>
              <a:stretch>
                <a:fillRect/>
              </a:stretch>
            </a:blipFill>
            <a:ln>
              <a:noFill/>
            </a:ln>
          </p:spPr>
          <p:txBody>
            <a:bodyPr/>
            <a:lstStyle/>
            <a:p>
              <a:endParaRPr lang="pt-BR"/>
            </a:p>
          </p:txBody>
        </p:sp>
        <p:sp>
          <p:nvSpPr>
            <p:cNvPr id="126" name="Google Shape;126;g382006dddd0_0_1"/>
            <p:cNvSpPr/>
            <p:nvPr/>
          </p:nvSpPr>
          <p:spPr>
            <a:xfrm>
              <a:off x="105725" y="0"/>
              <a:ext cx="869701" cy="777529"/>
            </a:xfrm>
            <a:custGeom>
              <a:avLst/>
              <a:gdLst/>
              <a:ahLst/>
              <a:cxnLst/>
              <a:rect l="l" t="t" r="r" b="b"/>
              <a:pathLst>
                <a:path w="869701" h="777529" extrusionOk="0">
                  <a:moveTo>
                    <a:pt x="0" y="0"/>
                  </a:moveTo>
                  <a:lnTo>
                    <a:pt x="869701" y="0"/>
                  </a:lnTo>
                  <a:lnTo>
                    <a:pt x="869701" y="777529"/>
                  </a:lnTo>
                  <a:lnTo>
                    <a:pt x="0" y="777529"/>
                  </a:lnTo>
                  <a:lnTo>
                    <a:pt x="0" y="0"/>
                  </a:lnTo>
                  <a:close/>
                </a:path>
              </a:pathLst>
            </a:custGeom>
            <a:blipFill rotWithShape="1">
              <a:blip r:embed="rId5">
                <a:alphaModFix/>
              </a:blip>
              <a:stretch>
                <a:fillRect t="-11849"/>
              </a:stretch>
            </a:blipFill>
            <a:ln>
              <a:noFill/>
            </a:ln>
          </p:spPr>
          <p:txBody>
            <a:bodyPr/>
            <a:lstStyle/>
            <a:p>
              <a:endParaRPr lang="pt-BR"/>
            </a:p>
          </p:txBody>
        </p:sp>
        <p:sp>
          <p:nvSpPr>
            <p:cNvPr id="127" name="Google Shape;127;g382006dddd0_0_1"/>
            <p:cNvSpPr/>
            <p:nvPr/>
          </p:nvSpPr>
          <p:spPr>
            <a:xfrm>
              <a:off x="0" y="718012"/>
              <a:ext cx="975426" cy="300599"/>
            </a:xfrm>
            <a:custGeom>
              <a:avLst/>
              <a:gdLst/>
              <a:ahLst/>
              <a:cxnLst/>
              <a:rect l="l" t="t" r="r" b="b"/>
              <a:pathLst>
                <a:path w="975426" h="300599" extrusionOk="0">
                  <a:moveTo>
                    <a:pt x="0" y="0"/>
                  </a:moveTo>
                  <a:lnTo>
                    <a:pt x="975426" y="0"/>
                  </a:lnTo>
                  <a:lnTo>
                    <a:pt x="975426" y="300599"/>
                  </a:lnTo>
                  <a:lnTo>
                    <a:pt x="0" y="300599"/>
                  </a:lnTo>
                  <a:lnTo>
                    <a:pt x="0" y="0"/>
                  </a:lnTo>
                  <a:close/>
                </a:path>
              </a:pathLst>
            </a:custGeom>
            <a:blipFill rotWithShape="1">
              <a:blip r:embed="rId6">
                <a:alphaModFix/>
              </a:blip>
              <a:stretch>
                <a:fillRect t="-66688" b="-62606"/>
              </a:stretch>
            </a:blipFill>
            <a:ln>
              <a:noFill/>
            </a:ln>
          </p:spPr>
          <p:txBody>
            <a:bodyPr/>
            <a:lstStyle/>
            <a:p>
              <a:endParaRPr lang="pt-BR"/>
            </a:p>
          </p:txBody>
        </p:sp>
        <p:sp>
          <p:nvSpPr>
            <p:cNvPr id="128" name="Google Shape;128;g382006dddd0_0_1"/>
            <p:cNvSpPr/>
            <p:nvPr/>
          </p:nvSpPr>
          <p:spPr>
            <a:xfrm>
              <a:off x="2396119" y="0"/>
              <a:ext cx="1412356" cy="1029475"/>
            </a:xfrm>
            <a:custGeom>
              <a:avLst/>
              <a:gdLst/>
              <a:ahLst/>
              <a:cxnLst/>
              <a:rect l="l" t="t" r="r" b="b"/>
              <a:pathLst>
                <a:path w="1412356" h="1029475" extrusionOk="0">
                  <a:moveTo>
                    <a:pt x="0" y="0"/>
                  </a:moveTo>
                  <a:lnTo>
                    <a:pt x="1412356" y="0"/>
                  </a:lnTo>
                  <a:lnTo>
                    <a:pt x="1412356" y="1029475"/>
                  </a:lnTo>
                  <a:lnTo>
                    <a:pt x="0" y="1029475"/>
                  </a:lnTo>
                  <a:lnTo>
                    <a:pt x="0" y="0"/>
                  </a:lnTo>
                  <a:close/>
                </a:path>
              </a:pathLst>
            </a:custGeom>
            <a:blipFill rotWithShape="1">
              <a:blip r:embed="rId7">
                <a:alphaModFix/>
              </a:blip>
              <a:stretch>
                <a:fillRect/>
              </a:stretch>
            </a:blipFill>
            <a:ln>
              <a:noFill/>
            </a:ln>
          </p:spPr>
          <p:txBody>
            <a:bodyPr/>
            <a:lstStyle/>
            <a:p>
              <a:endParaRPr lang="pt-BR"/>
            </a:p>
          </p:txBody>
        </p:sp>
      </p:grpSp>
      <p:grpSp>
        <p:nvGrpSpPr>
          <p:cNvPr id="129" name="Google Shape;129;g382006dddd0_0_1"/>
          <p:cNvGrpSpPr/>
          <p:nvPr/>
        </p:nvGrpSpPr>
        <p:grpSpPr>
          <a:xfrm>
            <a:off x="284900" y="1578335"/>
            <a:ext cx="18580332" cy="3851912"/>
            <a:chOff x="-1517437" y="0"/>
            <a:chExt cx="24773775" cy="5135883"/>
          </a:xfrm>
        </p:grpSpPr>
        <p:sp>
          <p:nvSpPr>
            <p:cNvPr id="130" name="Google Shape;130;g382006dddd0_0_1"/>
            <p:cNvSpPr/>
            <p:nvPr/>
          </p:nvSpPr>
          <p:spPr>
            <a:xfrm>
              <a:off x="7177038" y="0"/>
              <a:ext cx="5741070" cy="5135883"/>
            </a:xfrm>
            <a:custGeom>
              <a:avLst/>
              <a:gdLst/>
              <a:ahLst/>
              <a:cxnLst/>
              <a:rect l="l" t="t" r="r" b="b"/>
              <a:pathLst>
                <a:path w="5741070" h="5135883" extrusionOk="0">
                  <a:moveTo>
                    <a:pt x="0" y="0"/>
                  </a:moveTo>
                  <a:lnTo>
                    <a:pt x="5741069" y="0"/>
                  </a:lnTo>
                  <a:lnTo>
                    <a:pt x="5741069" y="5135883"/>
                  </a:lnTo>
                  <a:lnTo>
                    <a:pt x="0" y="5135883"/>
                  </a:lnTo>
                  <a:lnTo>
                    <a:pt x="0" y="0"/>
                  </a:lnTo>
                  <a:close/>
                </a:path>
              </a:pathLst>
            </a:custGeom>
            <a:blipFill rotWithShape="1">
              <a:blip r:embed="rId8">
                <a:alphaModFix/>
              </a:blip>
              <a:stretch>
                <a:fillRect l="-57446" t="-52507" r="-201955" b="-45238"/>
              </a:stretch>
            </a:blipFill>
            <a:ln>
              <a:noFill/>
            </a:ln>
          </p:spPr>
          <p:txBody>
            <a:bodyPr/>
            <a:lstStyle/>
            <a:p>
              <a:endParaRPr lang="pt-BR"/>
            </a:p>
          </p:txBody>
        </p:sp>
        <p:sp>
          <p:nvSpPr>
            <p:cNvPr id="131" name="Google Shape;131;g382006dddd0_0_1"/>
            <p:cNvSpPr txBox="1"/>
            <p:nvPr/>
          </p:nvSpPr>
          <p:spPr>
            <a:xfrm>
              <a:off x="-1517437" y="468453"/>
              <a:ext cx="8694600" cy="2475300"/>
            </a:xfrm>
            <a:prstGeom prst="rect">
              <a:avLst/>
            </a:prstGeom>
            <a:noFill/>
            <a:ln>
              <a:noFill/>
            </a:ln>
          </p:spPr>
          <p:txBody>
            <a:bodyPr spcFirstLastPara="1" wrap="square" lIns="0" tIns="0" rIns="0" bIns="0" anchor="t" anchorCtr="0">
              <a:spAutoFit/>
            </a:bodyPr>
            <a:lstStyle/>
            <a:p>
              <a:pPr marL="0" marR="0" lvl="0" indent="0" algn="ctr" rtl="0">
                <a:lnSpc>
                  <a:spcPct val="90004"/>
                </a:lnSpc>
                <a:spcBef>
                  <a:spcPts val="0"/>
                </a:spcBef>
                <a:spcAft>
                  <a:spcPts val="0"/>
                </a:spcAft>
                <a:buNone/>
              </a:pPr>
              <a:r>
                <a:rPr lang="en-US" sz="6700" b="1" i="0" u="none" strike="noStrike" cap="none">
                  <a:solidFill>
                    <a:srgbClr val="E5691F"/>
                  </a:solidFill>
                  <a:latin typeface="Montserrat"/>
                  <a:ea typeface="Montserrat"/>
                  <a:cs typeface="Montserrat"/>
                  <a:sym typeface="Montserrat"/>
                </a:rPr>
                <a:t>20 A 22 </a:t>
              </a:r>
              <a:endParaRPr sz="6700">
                <a:solidFill>
                  <a:srgbClr val="E5691F"/>
                </a:solidFill>
              </a:endParaRPr>
            </a:p>
            <a:p>
              <a:pPr marL="0" marR="0" lvl="0" indent="0" algn="ctr" rtl="0">
                <a:lnSpc>
                  <a:spcPct val="90004"/>
                </a:lnSpc>
                <a:spcBef>
                  <a:spcPts val="0"/>
                </a:spcBef>
                <a:spcAft>
                  <a:spcPts val="0"/>
                </a:spcAft>
                <a:buNone/>
              </a:pPr>
              <a:r>
                <a:rPr lang="en-US" sz="6700" b="1" i="0" u="none" strike="noStrike" cap="none">
                  <a:solidFill>
                    <a:srgbClr val="E5691F"/>
                  </a:solidFill>
                  <a:latin typeface="Montserrat"/>
                  <a:ea typeface="Montserrat"/>
                  <a:cs typeface="Montserrat"/>
                  <a:sym typeface="Montserrat"/>
                </a:rPr>
                <a:t>DE</a:t>
              </a:r>
              <a:r>
                <a:rPr lang="en-US" sz="6700" b="1">
                  <a:solidFill>
                    <a:srgbClr val="E5691F"/>
                  </a:solidFill>
                  <a:latin typeface="Montserrat"/>
                  <a:ea typeface="Montserrat"/>
                  <a:cs typeface="Montserrat"/>
                  <a:sym typeface="Montserrat"/>
                </a:rPr>
                <a:t> OUTUBRO</a:t>
              </a:r>
              <a:endParaRPr sz="6700">
                <a:solidFill>
                  <a:srgbClr val="E5691F"/>
                </a:solidFill>
              </a:endParaRPr>
            </a:p>
          </p:txBody>
        </p:sp>
        <p:sp>
          <p:nvSpPr>
            <p:cNvPr id="132" name="Google Shape;132;g382006dddd0_0_1"/>
            <p:cNvSpPr/>
            <p:nvPr/>
          </p:nvSpPr>
          <p:spPr>
            <a:xfrm>
              <a:off x="12497387" y="229122"/>
              <a:ext cx="7900840" cy="3884274"/>
            </a:xfrm>
            <a:custGeom>
              <a:avLst/>
              <a:gdLst/>
              <a:ahLst/>
              <a:cxnLst/>
              <a:rect l="l" t="t" r="r" b="b"/>
              <a:pathLst>
                <a:path w="7900840" h="3884274" extrusionOk="0">
                  <a:moveTo>
                    <a:pt x="0" y="0"/>
                  </a:moveTo>
                  <a:lnTo>
                    <a:pt x="7900840" y="0"/>
                  </a:lnTo>
                  <a:lnTo>
                    <a:pt x="7900840" y="3884274"/>
                  </a:lnTo>
                  <a:lnTo>
                    <a:pt x="0" y="3884274"/>
                  </a:lnTo>
                  <a:lnTo>
                    <a:pt x="0" y="0"/>
                  </a:lnTo>
                  <a:close/>
                </a:path>
              </a:pathLst>
            </a:custGeom>
            <a:blipFill rotWithShape="1">
              <a:blip r:embed="rId9">
                <a:alphaModFix/>
              </a:blip>
              <a:stretch>
                <a:fillRect l="-100605" t="-63078" r="-36676" b="-74479"/>
              </a:stretch>
            </a:blipFill>
            <a:ln>
              <a:noFill/>
            </a:ln>
          </p:spPr>
          <p:txBody>
            <a:bodyPr/>
            <a:lstStyle/>
            <a:p>
              <a:endParaRPr lang="pt-BR"/>
            </a:p>
          </p:txBody>
        </p:sp>
        <p:sp>
          <p:nvSpPr>
            <p:cNvPr id="133" name="Google Shape;133;g382006dddd0_0_1"/>
            <p:cNvSpPr/>
            <p:nvPr/>
          </p:nvSpPr>
          <p:spPr>
            <a:xfrm>
              <a:off x="20238554"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34" name="Google Shape;134;g382006dddd0_0_1"/>
            <p:cNvSpPr/>
            <p:nvPr/>
          </p:nvSpPr>
          <p:spPr>
            <a:xfrm>
              <a:off x="20398227"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35" name="Google Shape;135;g382006dddd0_0_1"/>
            <p:cNvSpPr/>
            <p:nvPr/>
          </p:nvSpPr>
          <p:spPr>
            <a:xfrm>
              <a:off x="2070635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36" name="Google Shape;136;g382006dddd0_0_1"/>
            <p:cNvSpPr/>
            <p:nvPr/>
          </p:nvSpPr>
          <p:spPr>
            <a:xfrm>
              <a:off x="20866026"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37" name="Google Shape;137;g382006dddd0_0_1"/>
            <p:cNvSpPr/>
            <p:nvPr/>
          </p:nvSpPr>
          <p:spPr>
            <a:xfrm>
              <a:off x="19914704"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38" name="Google Shape;138;g382006dddd0_0_1"/>
            <p:cNvSpPr/>
            <p:nvPr/>
          </p:nvSpPr>
          <p:spPr>
            <a:xfrm>
              <a:off x="20074377"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39" name="Google Shape;139;g382006dddd0_0_1"/>
            <p:cNvSpPr/>
            <p:nvPr/>
          </p:nvSpPr>
          <p:spPr>
            <a:xfrm>
              <a:off x="20238554"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0" name="Google Shape;140;g382006dddd0_0_1"/>
            <p:cNvSpPr/>
            <p:nvPr/>
          </p:nvSpPr>
          <p:spPr>
            <a:xfrm>
              <a:off x="20398227"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1" name="Google Shape;141;g382006dddd0_0_1"/>
            <p:cNvSpPr/>
            <p:nvPr/>
          </p:nvSpPr>
          <p:spPr>
            <a:xfrm>
              <a:off x="2070635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2" name="Google Shape;142;g382006dddd0_0_1"/>
            <p:cNvSpPr/>
            <p:nvPr/>
          </p:nvSpPr>
          <p:spPr>
            <a:xfrm>
              <a:off x="20866026"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3" name="Google Shape;143;g382006dddd0_0_1"/>
            <p:cNvSpPr/>
            <p:nvPr/>
          </p:nvSpPr>
          <p:spPr>
            <a:xfrm>
              <a:off x="2111003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4" name="Google Shape;144;g382006dddd0_0_1"/>
            <p:cNvSpPr/>
            <p:nvPr/>
          </p:nvSpPr>
          <p:spPr>
            <a:xfrm>
              <a:off x="2126971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5" name="Google Shape;145;g382006dddd0_0_1"/>
            <p:cNvSpPr/>
            <p:nvPr/>
          </p:nvSpPr>
          <p:spPr>
            <a:xfrm>
              <a:off x="2111003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6" name="Google Shape;146;g382006dddd0_0_1"/>
            <p:cNvSpPr/>
            <p:nvPr/>
          </p:nvSpPr>
          <p:spPr>
            <a:xfrm>
              <a:off x="2126971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7" name="Google Shape;147;g382006dddd0_0_1"/>
            <p:cNvSpPr/>
            <p:nvPr/>
          </p:nvSpPr>
          <p:spPr>
            <a:xfrm>
              <a:off x="2143388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8" name="Google Shape;148;g382006dddd0_0_1"/>
            <p:cNvSpPr/>
            <p:nvPr/>
          </p:nvSpPr>
          <p:spPr>
            <a:xfrm>
              <a:off x="21593563"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49" name="Google Shape;149;g382006dddd0_0_1"/>
            <p:cNvSpPr/>
            <p:nvPr/>
          </p:nvSpPr>
          <p:spPr>
            <a:xfrm>
              <a:off x="2175773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50" name="Google Shape;150;g382006dddd0_0_1"/>
            <p:cNvSpPr/>
            <p:nvPr/>
          </p:nvSpPr>
          <p:spPr>
            <a:xfrm>
              <a:off x="21917412"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51" name="Google Shape;151;g382006dddd0_0_1"/>
            <p:cNvSpPr/>
            <p:nvPr/>
          </p:nvSpPr>
          <p:spPr>
            <a:xfrm>
              <a:off x="22081589"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52" name="Google Shape;152;g382006dddd0_0_1"/>
            <p:cNvSpPr/>
            <p:nvPr/>
          </p:nvSpPr>
          <p:spPr>
            <a:xfrm>
              <a:off x="22241262"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53" name="Google Shape;153;g382006dddd0_0_1"/>
            <p:cNvSpPr/>
            <p:nvPr/>
          </p:nvSpPr>
          <p:spPr>
            <a:xfrm>
              <a:off x="22405438" y="229122"/>
              <a:ext cx="488026" cy="3884274"/>
            </a:xfrm>
            <a:custGeom>
              <a:avLst/>
              <a:gdLst/>
              <a:ahLst/>
              <a:cxnLst/>
              <a:rect l="l" t="t" r="r" b="b"/>
              <a:pathLst>
                <a:path w="488026" h="3884274" extrusionOk="0">
                  <a:moveTo>
                    <a:pt x="0" y="0"/>
                  </a:moveTo>
                  <a:lnTo>
                    <a:pt x="488027" y="0"/>
                  </a:lnTo>
                  <a:lnTo>
                    <a:pt x="488027"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54" name="Google Shape;154;g382006dddd0_0_1"/>
            <p:cNvSpPr/>
            <p:nvPr/>
          </p:nvSpPr>
          <p:spPr>
            <a:xfrm>
              <a:off x="22565112" y="2291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55" name="Google Shape;155;g382006dddd0_0_1"/>
            <p:cNvSpPr/>
            <p:nvPr/>
          </p:nvSpPr>
          <p:spPr>
            <a:xfrm>
              <a:off x="22608638" y="432322"/>
              <a:ext cx="488026" cy="3884274"/>
            </a:xfrm>
            <a:custGeom>
              <a:avLst/>
              <a:gdLst/>
              <a:ahLst/>
              <a:cxnLst/>
              <a:rect l="l" t="t" r="r" b="b"/>
              <a:pathLst>
                <a:path w="488026" h="3884274" extrusionOk="0">
                  <a:moveTo>
                    <a:pt x="0" y="0"/>
                  </a:moveTo>
                  <a:lnTo>
                    <a:pt x="488027" y="0"/>
                  </a:lnTo>
                  <a:lnTo>
                    <a:pt x="488027"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sp>
          <p:nvSpPr>
            <p:cNvPr id="156" name="Google Shape;156;g382006dddd0_0_1"/>
            <p:cNvSpPr/>
            <p:nvPr/>
          </p:nvSpPr>
          <p:spPr>
            <a:xfrm>
              <a:off x="22768312" y="432322"/>
              <a:ext cx="488026" cy="3884274"/>
            </a:xfrm>
            <a:custGeom>
              <a:avLst/>
              <a:gdLst/>
              <a:ahLst/>
              <a:cxnLst/>
              <a:rect l="l" t="t" r="r" b="b"/>
              <a:pathLst>
                <a:path w="488026" h="3884274" extrusionOk="0">
                  <a:moveTo>
                    <a:pt x="0" y="0"/>
                  </a:moveTo>
                  <a:lnTo>
                    <a:pt x="488026" y="0"/>
                  </a:lnTo>
                  <a:lnTo>
                    <a:pt x="488026" y="3884274"/>
                  </a:lnTo>
                  <a:lnTo>
                    <a:pt x="0" y="3884274"/>
                  </a:lnTo>
                  <a:lnTo>
                    <a:pt x="0" y="0"/>
                  </a:lnTo>
                  <a:close/>
                </a:path>
              </a:pathLst>
            </a:custGeom>
            <a:blipFill rotWithShape="1">
              <a:blip r:embed="rId10">
                <a:alphaModFix/>
              </a:blip>
              <a:stretch>
                <a:fillRect l="-1627640" t="-63078" r="-2111134" b="-74479"/>
              </a:stretch>
            </a:blipFill>
            <a:ln>
              <a:noFill/>
            </a:ln>
          </p:spPr>
          <p:txBody>
            <a:bodyPr/>
            <a:lstStyle/>
            <a:p>
              <a:endParaRPr lang="pt-BR"/>
            </a:p>
          </p:txBody>
        </p:sp>
      </p:grpSp>
      <p:sp>
        <p:nvSpPr>
          <p:cNvPr id="157" name="Google Shape;157;g382006dddd0_0_1"/>
          <p:cNvSpPr txBox="1"/>
          <p:nvPr/>
        </p:nvSpPr>
        <p:spPr>
          <a:xfrm>
            <a:off x="1422978" y="5908950"/>
            <a:ext cx="11322900" cy="1292277"/>
          </a:xfrm>
          <a:prstGeom prst="rect">
            <a:avLst/>
          </a:prstGeom>
          <a:noFill/>
          <a:ln>
            <a:noFill/>
          </a:ln>
        </p:spPr>
        <p:txBody>
          <a:bodyPr spcFirstLastPara="1" wrap="square" lIns="0" tIns="0" rIns="0" bIns="0" anchor="t" anchorCtr="0">
            <a:spAutoFit/>
          </a:bodyPr>
          <a:lstStyle/>
          <a:p>
            <a:pPr marL="0" marR="0" lvl="0" indent="0" algn="just" rtl="0">
              <a:lnSpc>
                <a:spcPct val="140013"/>
              </a:lnSpc>
              <a:spcBef>
                <a:spcPts val="0"/>
              </a:spcBef>
              <a:spcAft>
                <a:spcPts val="0"/>
              </a:spcAft>
              <a:buNone/>
            </a:pPr>
            <a:r>
              <a:rPr lang="en-US" sz="2999" dirty="0" err="1">
                <a:solidFill>
                  <a:srgbClr val="E5691F"/>
                </a:solidFill>
                <a:latin typeface="Montserrat ExtraBold"/>
                <a:ea typeface="Montserrat ExtraBold"/>
                <a:cs typeface="Montserrat ExtraBold"/>
                <a:sym typeface="Montserrat ExtraBold"/>
              </a:rPr>
              <a:t>T</a:t>
            </a:r>
            <a:r>
              <a:rPr lang="en-US" sz="2999" b="0" i="0" u="none" strike="noStrike" cap="none" dirty="0" err="1">
                <a:solidFill>
                  <a:srgbClr val="E5691F"/>
                </a:solidFill>
                <a:latin typeface="Montserrat ExtraBold"/>
                <a:ea typeface="Montserrat ExtraBold"/>
                <a:cs typeface="Montserrat ExtraBold"/>
                <a:sym typeface="Montserrat ExtraBold"/>
              </a:rPr>
              <a:t>ítulo</a:t>
            </a:r>
            <a:r>
              <a:rPr lang="en-US" sz="2999" b="0" i="0" u="none" strike="noStrike" cap="none" dirty="0">
                <a:solidFill>
                  <a:srgbClr val="E5691F"/>
                </a:solidFill>
                <a:latin typeface="Montserrat ExtraBold"/>
                <a:ea typeface="Montserrat ExtraBold"/>
                <a:cs typeface="Montserrat ExtraBold"/>
                <a:sym typeface="Montserrat ExtraBold"/>
              </a:rPr>
              <a:t>: </a:t>
            </a:r>
            <a:r>
              <a:rPr lang="en-US" sz="2999" b="0" i="0" u="none" strike="noStrike" cap="none" dirty="0" err="1">
                <a:solidFill>
                  <a:srgbClr val="E5691F"/>
                </a:solidFill>
                <a:latin typeface="Montserrat ExtraBold"/>
                <a:ea typeface="Montserrat ExtraBold"/>
                <a:cs typeface="Montserrat ExtraBold"/>
                <a:sym typeface="Montserrat ExtraBold"/>
              </a:rPr>
              <a:t>xxxxxx</a:t>
            </a:r>
            <a:endParaRPr dirty="0">
              <a:solidFill>
                <a:srgbClr val="E5691F"/>
              </a:solidFill>
            </a:endParaRPr>
          </a:p>
          <a:p>
            <a:pPr marL="0" marR="0" lvl="0" indent="0" algn="just" rtl="0">
              <a:lnSpc>
                <a:spcPct val="140013"/>
              </a:lnSpc>
              <a:spcBef>
                <a:spcPts val="0"/>
              </a:spcBef>
              <a:spcAft>
                <a:spcPts val="0"/>
              </a:spcAft>
              <a:buNone/>
            </a:pPr>
            <a:r>
              <a:rPr lang="en-US" sz="2999" b="0" i="0" u="none" strike="noStrike" cap="none" dirty="0">
                <a:solidFill>
                  <a:srgbClr val="E5691F"/>
                </a:solidFill>
                <a:latin typeface="Montserrat ExtraBold"/>
                <a:ea typeface="Montserrat ExtraBold"/>
                <a:cs typeface="Montserrat ExtraBold"/>
                <a:sym typeface="Montserrat ExtraBold"/>
              </a:rPr>
              <a:t>Autor(es): </a:t>
            </a:r>
            <a:r>
              <a:rPr lang="en-US" sz="2999" b="0" i="0" u="none" strike="noStrike" cap="none" dirty="0" err="1">
                <a:solidFill>
                  <a:srgbClr val="E5691F"/>
                </a:solidFill>
                <a:latin typeface="Montserrat ExtraBold"/>
                <a:ea typeface="Montserrat ExtraBold"/>
                <a:cs typeface="Montserrat ExtraBold"/>
                <a:sym typeface="Montserrat ExtraBold"/>
              </a:rPr>
              <a:t>xxxxx</a:t>
            </a:r>
            <a:endParaRPr dirty="0">
              <a:solidFill>
                <a:srgbClr val="E5691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F5"/>
        </a:solidFill>
        <a:effectLst/>
      </p:bgPr>
    </p:bg>
    <p:spTree>
      <p:nvGrpSpPr>
        <p:cNvPr id="1" name="Shape 161"/>
        <p:cNvGrpSpPr/>
        <p:nvPr/>
      </p:nvGrpSpPr>
      <p:grpSpPr>
        <a:xfrm>
          <a:off x="0" y="0"/>
          <a:ext cx="0" cy="0"/>
          <a:chOff x="0" y="0"/>
          <a:chExt cx="0" cy="0"/>
        </a:xfrm>
      </p:grpSpPr>
      <p:grpSp>
        <p:nvGrpSpPr>
          <p:cNvPr id="162" name="Google Shape;162;p8"/>
          <p:cNvGrpSpPr/>
          <p:nvPr/>
        </p:nvGrpSpPr>
        <p:grpSpPr>
          <a:xfrm>
            <a:off x="-177626" y="8905306"/>
            <a:ext cx="18643253" cy="1381694"/>
            <a:chOff x="0" y="-241102"/>
            <a:chExt cx="24857670" cy="1842259"/>
          </a:xfrm>
        </p:grpSpPr>
        <p:grpSp>
          <p:nvGrpSpPr>
            <p:cNvPr id="163" name="Google Shape;163;p8"/>
            <p:cNvGrpSpPr/>
            <p:nvPr/>
          </p:nvGrpSpPr>
          <p:grpSpPr>
            <a:xfrm>
              <a:off x="0" y="-241102"/>
              <a:ext cx="24857670" cy="1842259"/>
              <a:chOff x="0" y="-47625"/>
              <a:chExt cx="4910157" cy="363903"/>
            </a:xfrm>
          </p:grpSpPr>
          <p:sp>
            <p:nvSpPr>
              <p:cNvPr id="164" name="Google Shape;164;p8"/>
              <p:cNvSpPr/>
              <p:nvPr/>
            </p:nvSpPr>
            <p:spPr>
              <a:xfrm>
                <a:off x="0" y="0"/>
                <a:ext cx="4910157" cy="316278"/>
              </a:xfrm>
              <a:custGeom>
                <a:avLst/>
                <a:gdLst/>
                <a:ahLst/>
                <a:cxnLst/>
                <a:rect l="l" t="t" r="r" b="b"/>
                <a:pathLst>
                  <a:path w="4910157" h="316278" extrusionOk="0">
                    <a:moveTo>
                      <a:pt x="0" y="0"/>
                    </a:moveTo>
                    <a:lnTo>
                      <a:pt x="4910157" y="0"/>
                    </a:lnTo>
                    <a:lnTo>
                      <a:pt x="4910157" y="316278"/>
                    </a:lnTo>
                    <a:lnTo>
                      <a:pt x="0" y="316278"/>
                    </a:lnTo>
                    <a:close/>
                  </a:path>
                </a:pathLst>
              </a:custGeom>
              <a:solidFill>
                <a:srgbClr val="F8F6F5"/>
              </a:solidFill>
              <a:ln>
                <a:noFill/>
              </a:ln>
            </p:spPr>
            <p:txBody>
              <a:bodyPr/>
              <a:lstStyle/>
              <a:p>
                <a:endParaRPr lang="pt-BR"/>
              </a:p>
            </p:txBody>
          </p:sp>
          <p:sp>
            <p:nvSpPr>
              <p:cNvPr id="165" name="Google Shape;165;p8"/>
              <p:cNvSpPr txBox="1"/>
              <p:nvPr/>
            </p:nvSpPr>
            <p:spPr>
              <a:xfrm>
                <a:off x="0" y="-47625"/>
                <a:ext cx="4910157" cy="363903"/>
              </a:xfrm>
              <a:prstGeom prst="rect">
                <a:avLst/>
              </a:prstGeom>
              <a:noFill/>
              <a:ln>
                <a:noFill/>
              </a:ln>
            </p:spPr>
            <p:txBody>
              <a:bodyPr spcFirstLastPara="1" wrap="square" lIns="50800" tIns="50800" rIns="50800" bIns="50800" anchor="ctr" anchorCtr="0">
                <a:noAutofit/>
              </a:bodyPr>
              <a:lstStyle/>
              <a:p>
                <a:pPr marL="0" marR="0" lvl="0" indent="0" algn="ctr" rtl="0">
                  <a:lnSpc>
                    <a:spcPct val="18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6" name="Google Shape;166;p8"/>
            <p:cNvSpPr/>
            <p:nvPr/>
          </p:nvSpPr>
          <p:spPr>
            <a:xfrm>
              <a:off x="13333851" y="143133"/>
              <a:ext cx="5550727" cy="1314891"/>
            </a:xfrm>
            <a:custGeom>
              <a:avLst/>
              <a:gdLst/>
              <a:ahLst/>
              <a:cxnLst/>
              <a:rect l="l" t="t" r="r" b="b"/>
              <a:pathLst>
                <a:path w="5550727" h="1314891" extrusionOk="0">
                  <a:moveTo>
                    <a:pt x="0" y="0"/>
                  </a:moveTo>
                  <a:lnTo>
                    <a:pt x="5550728" y="0"/>
                  </a:lnTo>
                  <a:lnTo>
                    <a:pt x="5550728" y="1314891"/>
                  </a:lnTo>
                  <a:lnTo>
                    <a:pt x="0" y="1314891"/>
                  </a:lnTo>
                  <a:lnTo>
                    <a:pt x="0" y="0"/>
                  </a:lnTo>
                  <a:close/>
                </a:path>
              </a:pathLst>
            </a:custGeom>
            <a:blipFill rotWithShape="1">
              <a:blip r:embed="rId3">
                <a:alphaModFix/>
              </a:blip>
              <a:stretch>
                <a:fillRect l="-102839" t="-135138" r="-37562" b="-264337"/>
              </a:stretch>
            </a:blipFill>
            <a:ln>
              <a:noFill/>
            </a:ln>
          </p:spPr>
          <p:txBody>
            <a:bodyPr/>
            <a:lstStyle/>
            <a:p>
              <a:endParaRPr lang="pt-BR"/>
            </a:p>
          </p:txBody>
        </p:sp>
        <p:sp>
          <p:nvSpPr>
            <p:cNvPr id="167" name="Google Shape;167;p8"/>
            <p:cNvSpPr/>
            <p:nvPr/>
          </p:nvSpPr>
          <p:spPr>
            <a:xfrm>
              <a:off x="18810761" y="152545"/>
              <a:ext cx="5550727" cy="1296067"/>
            </a:xfrm>
            <a:custGeom>
              <a:avLst/>
              <a:gdLst/>
              <a:ahLst/>
              <a:cxnLst/>
              <a:rect l="l" t="t" r="r" b="b"/>
              <a:pathLst>
                <a:path w="5550727" h="1296067" extrusionOk="0">
                  <a:moveTo>
                    <a:pt x="0" y="0"/>
                  </a:moveTo>
                  <a:lnTo>
                    <a:pt x="5550727" y="0"/>
                  </a:lnTo>
                  <a:lnTo>
                    <a:pt x="5550727" y="1296067"/>
                  </a:lnTo>
                  <a:lnTo>
                    <a:pt x="0" y="1296067"/>
                  </a:lnTo>
                  <a:lnTo>
                    <a:pt x="0" y="0"/>
                  </a:lnTo>
                  <a:close/>
                </a:path>
              </a:pathLst>
            </a:custGeom>
            <a:blipFill rotWithShape="1">
              <a:blip r:embed="rId3">
                <a:alphaModFix/>
              </a:blip>
              <a:stretch>
                <a:fillRect l="-102839" t="-238801" r="-37562" b="-167938"/>
              </a:stretch>
            </a:blipFill>
            <a:ln>
              <a:noFill/>
            </a:ln>
          </p:spPr>
          <p:txBody>
            <a:bodyPr/>
            <a:lstStyle/>
            <a:p>
              <a:endParaRPr lang="pt-BR"/>
            </a:p>
          </p:txBody>
        </p:sp>
        <p:sp>
          <p:nvSpPr>
            <p:cNvPr id="168" name="Google Shape;168;p8"/>
            <p:cNvSpPr txBox="1"/>
            <p:nvPr/>
          </p:nvSpPr>
          <p:spPr>
            <a:xfrm>
              <a:off x="10222921" y="268296"/>
              <a:ext cx="2207577" cy="978932"/>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469" b="1" i="0" u="none" strike="noStrike" cap="none">
                  <a:solidFill>
                    <a:srgbClr val="E5691F"/>
                  </a:solidFill>
                  <a:latin typeface="Montserrat"/>
                  <a:ea typeface="Montserrat"/>
                  <a:cs typeface="Montserrat"/>
                  <a:sym typeface="Montserrat"/>
                </a:rPr>
                <a:t>2025</a:t>
              </a:r>
              <a:endParaRPr/>
            </a:p>
          </p:txBody>
        </p:sp>
        <p:cxnSp>
          <p:nvCxnSpPr>
            <p:cNvPr id="169" name="Google Shape;169;p8"/>
            <p:cNvCxnSpPr/>
            <p:nvPr/>
          </p:nvCxnSpPr>
          <p:spPr>
            <a:xfrm rot="10800000">
              <a:off x="12881348" y="344496"/>
              <a:ext cx="0" cy="945775"/>
            </a:xfrm>
            <a:prstGeom prst="straightConnector1">
              <a:avLst/>
            </a:prstGeom>
            <a:noFill/>
            <a:ln w="88900" cap="rnd" cmpd="sng">
              <a:solidFill>
                <a:srgbClr val="1DA114"/>
              </a:solidFill>
              <a:prstDash val="solid"/>
              <a:round/>
              <a:headEnd type="none" w="sm" len="sm"/>
              <a:tailEnd type="none" w="sm" len="sm"/>
            </a:ln>
          </p:spPr>
        </p:cxnSp>
      </p:grpSp>
      <p:sp>
        <p:nvSpPr>
          <p:cNvPr id="170" name="Google Shape;170;p8"/>
          <p:cNvSpPr/>
          <p:nvPr/>
        </p:nvSpPr>
        <p:spPr>
          <a:xfrm>
            <a:off x="0" y="-6775"/>
            <a:ext cx="18288000" cy="1658100"/>
          </a:xfrm>
          <a:prstGeom prst="rect">
            <a:avLst/>
          </a:prstGeom>
          <a:solidFill>
            <a:srgbClr val="E5691F"/>
          </a:solidFill>
          <a:ln w="9525" cap="flat" cmpd="sng">
            <a:solidFill>
              <a:srgbClr val="1DA11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1" name="Google Shape;171;p8"/>
          <p:cNvSpPr txBox="1"/>
          <p:nvPr/>
        </p:nvSpPr>
        <p:spPr>
          <a:xfrm>
            <a:off x="1104900" y="407936"/>
            <a:ext cx="16230600" cy="9234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6000">
                <a:latin typeface="Montserrat ExtraBold"/>
                <a:ea typeface="Montserrat ExtraBold"/>
                <a:cs typeface="Montserrat ExtraBold"/>
                <a:sym typeface="Montserrat ExtraBold"/>
              </a:rPr>
              <a:t>OPÇÃO 1 - </a:t>
            </a:r>
            <a:r>
              <a:rPr lang="en-US" sz="6000">
                <a:solidFill>
                  <a:schemeClr val="dk1"/>
                </a:solidFill>
                <a:latin typeface="Montserrat ExtraBold"/>
                <a:ea typeface="Montserrat ExtraBold"/>
                <a:cs typeface="Montserrat ExtraBold"/>
                <a:sym typeface="Montserrat ExtraBold"/>
              </a:rPr>
              <a:t>ESCOLHA UMA OU ALTERNE</a:t>
            </a:r>
            <a:endParaRPr sz="6000"/>
          </a:p>
        </p:txBody>
      </p:sp>
      <p:sp>
        <p:nvSpPr>
          <p:cNvPr id="172" name="Google Shape;172;p8"/>
          <p:cNvSpPr txBox="1"/>
          <p:nvPr/>
        </p:nvSpPr>
        <p:spPr>
          <a:xfrm>
            <a:off x="1028700" y="2044464"/>
            <a:ext cx="16230600" cy="70170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869" b="0" i="0" u="none" strike="noStrike" cap="none">
                <a:solidFill>
                  <a:srgbClr val="000000"/>
                </a:solidFill>
                <a:latin typeface="Montserrat ExtraBold"/>
                <a:ea typeface="Montserrat ExtraBold"/>
                <a:cs typeface="Montserrat ExtraBold"/>
                <a:sym typeface="Montserrat ExtraBold"/>
              </a:rPr>
              <a:t>Lorem ipsum dolor sit amet. Ut aliquid labore cum cupiditate voluptatem sit ducimus dolore ea alias perspiciatis? Aut animi rerum ut inventore magni ut mollitia officia sit neque praesentium aut minima numquam ut debitis consequatur!</a:t>
            </a:r>
            <a:endParaRPr/>
          </a:p>
          <a:p>
            <a:pPr marL="0" marR="0" lvl="0" indent="0" algn="just" rtl="0">
              <a:lnSpc>
                <a:spcPct val="140014"/>
              </a:lnSpc>
              <a:spcBef>
                <a:spcPts val="0"/>
              </a:spcBef>
              <a:spcAft>
                <a:spcPts val="0"/>
              </a:spcAft>
              <a:buNone/>
            </a:pPr>
            <a:endParaRPr sz="2869" b="0" i="0" u="none" strike="noStrike" cap="none">
              <a:solidFill>
                <a:srgbClr val="000000"/>
              </a:solidFill>
              <a:latin typeface="Montserrat ExtraBold"/>
              <a:ea typeface="Montserrat ExtraBold"/>
              <a:cs typeface="Montserrat ExtraBold"/>
              <a:sym typeface="Montserrat ExtraBold"/>
            </a:endParaRPr>
          </a:p>
          <a:p>
            <a:pPr marL="0" marR="0" lvl="0" indent="0" algn="just" rtl="0">
              <a:lnSpc>
                <a:spcPct val="140014"/>
              </a:lnSpc>
              <a:spcBef>
                <a:spcPts val="0"/>
              </a:spcBef>
              <a:spcAft>
                <a:spcPts val="0"/>
              </a:spcAft>
              <a:buNone/>
            </a:pPr>
            <a:r>
              <a:rPr lang="en-US" sz="2869" b="0" i="0" u="none" strike="noStrike" cap="none">
                <a:solidFill>
                  <a:srgbClr val="000000"/>
                </a:solidFill>
                <a:latin typeface="Montserrat ExtraBold"/>
                <a:ea typeface="Montserrat ExtraBold"/>
                <a:cs typeface="Montserrat ExtraBold"/>
                <a:sym typeface="Montserrat ExtraBold"/>
              </a:rPr>
              <a:t>Rem praesentium omnis At inventore deleniti qui eveniet nesciunt ea nesciunt commodi aut pariatur rerum. Aut voluptates galisum ex dolore perspiciatis id omnis expedita eum fuga accusantium et ducimus deserunt ut magni Quis! Et tempora ipsum ut nostrum molestiae et internos eius? Et rerum Quis qui totam dignissimos 33 consectetur reprehenderit eos omnis ipsa et rerum galisum.</a:t>
            </a:r>
            <a:endParaRPr/>
          </a:p>
          <a:p>
            <a:pPr marL="0" marR="0" lvl="0" indent="0" algn="just" rtl="0">
              <a:lnSpc>
                <a:spcPct val="140014"/>
              </a:lnSpc>
              <a:spcBef>
                <a:spcPts val="0"/>
              </a:spcBef>
              <a:spcAft>
                <a:spcPts val="0"/>
              </a:spcAft>
              <a:buNone/>
            </a:pPr>
            <a:endParaRPr sz="2869" b="0" i="0" u="none" strike="noStrike" cap="none">
              <a:solidFill>
                <a:srgbClr val="000000"/>
              </a:solidFill>
              <a:latin typeface="Montserrat ExtraBold"/>
              <a:ea typeface="Montserrat ExtraBold"/>
              <a:cs typeface="Montserrat ExtraBold"/>
              <a:sym typeface="Montserrat ExtraBold"/>
            </a:endParaRPr>
          </a:p>
          <a:p>
            <a:pPr marL="0" marR="0" lvl="0" indent="0" algn="just" rtl="0">
              <a:lnSpc>
                <a:spcPct val="140014"/>
              </a:lnSpc>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grpSp>
        <p:nvGrpSpPr>
          <p:cNvPr id="177" name="Google Shape;177;g381dade0613_0_0"/>
          <p:cNvGrpSpPr/>
          <p:nvPr/>
        </p:nvGrpSpPr>
        <p:grpSpPr>
          <a:xfrm>
            <a:off x="-177626" y="8905306"/>
            <a:ext cx="18643252" cy="1381694"/>
            <a:chOff x="0" y="-241102"/>
            <a:chExt cx="24857670" cy="1842259"/>
          </a:xfrm>
        </p:grpSpPr>
        <p:grpSp>
          <p:nvGrpSpPr>
            <p:cNvPr id="178" name="Google Shape;178;g381dade0613_0_0"/>
            <p:cNvGrpSpPr/>
            <p:nvPr/>
          </p:nvGrpSpPr>
          <p:grpSpPr>
            <a:xfrm>
              <a:off x="0" y="-241102"/>
              <a:ext cx="24857670" cy="1842259"/>
              <a:chOff x="0" y="-47625"/>
              <a:chExt cx="4910157" cy="363903"/>
            </a:xfrm>
          </p:grpSpPr>
          <p:sp>
            <p:nvSpPr>
              <p:cNvPr id="179" name="Google Shape;179;g381dade0613_0_0"/>
              <p:cNvSpPr/>
              <p:nvPr/>
            </p:nvSpPr>
            <p:spPr>
              <a:xfrm>
                <a:off x="0" y="0"/>
                <a:ext cx="4910157" cy="316278"/>
              </a:xfrm>
              <a:custGeom>
                <a:avLst/>
                <a:gdLst/>
                <a:ahLst/>
                <a:cxnLst/>
                <a:rect l="l" t="t" r="r" b="b"/>
                <a:pathLst>
                  <a:path w="4910157" h="316278" extrusionOk="0">
                    <a:moveTo>
                      <a:pt x="0" y="0"/>
                    </a:moveTo>
                    <a:lnTo>
                      <a:pt x="4910157" y="0"/>
                    </a:lnTo>
                    <a:lnTo>
                      <a:pt x="4910157" y="316278"/>
                    </a:lnTo>
                    <a:lnTo>
                      <a:pt x="0" y="316278"/>
                    </a:lnTo>
                    <a:close/>
                  </a:path>
                </a:pathLst>
              </a:custGeom>
              <a:solidFill>
                <a:srgbClr val="F8F6F5"/>
              </a:solidFill>
              <a:ln>
                <a:noFill/>
              </a:ln>
            </p:spPr>
            <p:txBody>
              <a:bodyPr/>
              <a:lstStyle/>
              <a:p>
                <a:endParaRPr lang="pt-BR"/>
              </a:p>
            </p:txBody>
          </p:sp>
          <p:sp>
            <p:nvSpPr>
              <p:cNvPr id="180" name="Google Shape;180;g381dade0613_0_0"/>
              <p:cNvSpPr txBox="1"/>
              <p:nvPr/>
            </p:nvSpPr>
            <p:spPr>
              <a:xfrm>
                <a:off x="0" y="-47625"/>
                <a:ext cx="4910100" cy="363900"/>
              </a:xfrm>
              <a:prstGeom prst="rect">
                <a:avLst/>
              </a:prstGeom>
              <a:noFill/>
              <a:ln>
                <a:noFill/>
              </a:ln>
            </p:spPr>
            <p:txBody>
              <a:bodyPr spcFirstLastPara="1" wrap="square" lIns="50800" tIns="50800" rIns="50800" bIns="50800" anchor="ctr" anchorCtr="0">
                <a:noAutofit/>
              </a:bodyPr>
              <a:lstStyle/>
              <a:p>
                <a:pPr marL="0" marR="0" lvl="0" indent="0" algn="ctr" rtl="0">
                  <a:lnSpc>
                    <a:spcPct val="18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1" name="Google Shape;181;g381dade0613_0_0"/>
            <p:cNvSpPr/>
            <p:nvPr/>
          </p:nvSpPr>
          <p:spPr>
            <a:xfrm>
              <a:off x="13333851" y="143133"/>
              <a:ext cx="5550727" cy="1314891"/>
            </a:xfrm>
            <a:custGeom>
              <a:avLst/>
              <a:gdLst/>
              <a:ahLst/>
              <a:cxnLst/>
              <a:rect l="l" t="t" r="r" b="b"/>
              <a:pathLst>
                <a:path w="5550727" h="1314891" extrusionOk="0">
                  <a:moveTo>
                    <a:pt x="0" y="0"/>
                  </a:moveTo>
                  <a:lnTo>
                    <a:pt x="5550728" y="0"/>
                  </a:lnTo>
                  <a:lnTo>
                    <a:pt x="5550728" y="1314891"/>
                  </a:lnTo>
                  <a:lnTo>
                    <a:pt x="0" y="1314891"/>
                  </a:lnTo>
                  <a:lnTo>
                    <a:pt x="0" y="0"/>
                  </a:lnTo>
                  <a:close/>
                </a:path>
              </a:pathLst>
            </a:custGeom>
            <a:blipFill rotWithShape="1">
              <a:blip r:embed="rId3">
                <a:alphaModFix/>
              </a:blip>
              <a:stretch>
                <a:fillRect l="-102834" t="-135138" r="-37567" b="-264337"/>
              </a:stretch>
            </a:blipFill>
            <a:ln>
              <a:noFill/>
            </a:ln>
          </p:spPr>
          <p:txBody>
            <a:bodyPr/>
            <a:lstStyle/>
            <a:p>
              <a:endParaRPr lang="pt-BR"/>
            </a:p>
          </p:txBody>
        </p:sp>
        <p:sp>
          <p:nvSpPr>
            <p:cNvPr id="182" name="Google Shape;182;g381dade0613_0_0"/>
            <p:cNvSpPr/>
            <p:nvPr/>
          </p:nvSpPr>
          <p:spPr>
            <a:xfrm>
              <a:off x="18810761" y="152545"/>
              <a:ext cx="5550727" cy="1296067"/>
            </a:xfrm>
            <a:custGeom>
              <a:avLst/>
              <a:gdLst/>
              <a:ahLst/>
              <a:cxnLst/>
              <a:rect l="l" t="t" r="r" b="b"/>
              <a:pathLst>
                <a:path w="5550727" h="1296067" extrusionOk="0">
                  <a:moveTo>
                    <a:pt x="0" y="0"/>
                  </a:moveTo>
                  <a:lnTo>
                    <a:pt x="5550727" y="0"/>
                  </a:lnTo>
                  <a:lnTo>
                    <a:pt x="5550727" y="1296067"/>
                  </a:lnTo>
                  <a:lnTo>
                    <a:pt x="0" y="1296067"/>
                  </a:lnTo>
                  <a:lnTo>
                    <a:pt x="0" y="0"/>
                  </a:lnTo>
                  <a:close/>
                </a:path>
              </a:pathLst>
            </a:custGeom>
            <a:blipFill rotWithShape="1">
              <a:blip r:embed="rId4">
                <a:alphaModFix/>
              </a:blip>
              <a:stretch>
                <a:fillRect l="-102834" t="-238783" r="-37567" b="-167930"/>
              </a:stretch>
            </a:blipFill>
            <a:ln>
              <a:noFill/>
            </a:ln>
          </p:spPr>
          <p:txBody>
            <a:bodyPr/>
            <a:lstStyle/>
            <a:p>
              <a:endParaRPr lang="pt-BR"/>
            </a:p>
          </p:txBody>
        </p:sp>
        <p:sp>
          <p:nvSpPr>
            <p:cNvPr id="183" name="Google Shape;183;g381dade0613_0_0"/>
            <p:cNvSpPr txBox="1"/>
            <p:nvPr/>
          </p:nvSpPr>
          <p:spPr>
            <a:xfrm>
              <a:off x="10222921" y="268296"/>
              <a:ext cx="2207700" cy="917100"/>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4469" b="1" i="0" u="none" strike="noStrike" cap="none">
                  <a:solidFill>
                    <a:srgbClr val="1DA114"/>
                  </a:solidFill>
                  <a:latin typeface="Montserrat"/>
                  <a:ea typeface="Montserrat"/>
                  <a:cs typeface="Montserrat"/>
                  <a:sym typeface="Montserrat"/>
                </a:rPr>
                <a:t>2025</a:t>
              </a:r>
              <a:endParaRPr/>
            </a:p>
          </p:txBody>
        </p:sp>
        <p:cxnSp>
          <p:nvCxnSpPr>
            <p:cNvPr id="184" name="Google Shape;184;g381dade0613_0_0"/>
            <p:cNvCxnSpPr/>
            <p:nvPr/>
          </p:nvCxnSpPr>
          <p:spPr>
            <a:xfrm rot="10800000">
              <a:off x="12881348" y="344371"/>
              <a:ext cx="0" cy="945900"/>
            </a:xfrm>
            <a:prstGeom prst="straightConnector1">
              <a:avLst/>
            </a:prstGeom>
            <a:noFill/>
            <a:ln w="88900" cap="rnd" cmpd="sng">
              <a:solidFill>
                <a:srgbClr val="E5691F"/>
              </a:solidFill>
              <a:prstDash val="solid"/>
              <a:round/>
              <a:headEnd type="none" w="sm" len="sm"/>
              <a:tailEnd type="none" w="sm" len="sm"/>
            </a:ln>
          </p:spPr>
        </p:cxnSp>
      </p:grpSp>
      <p:sp>
        <p:nvSpPr>
          <p:cNvPr id="185" name="Google Shape;185;g381dade0613_0_0"/>
          <p:cNvSpPr txBox="1"/>
          <p:nvPr/>
        </p:nvSpPr>
        <p:spPr>
          <a:xfrm>
            <a:off x="1028700" y="2044464"/>
            <a:ext cx="16230600" cy="70170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869" b="0" i="0" u="none" strike="noStrike" cap="none">
                <a:solidFill>
                  <a:srgbClr val="000000"/>
                </a:solidFill>
                <a:latin typeface="Montserrat ExtraBold"/>
                <a:ea typeface="Montserrat ExtraBold"/>
                <a:cs typeface="Montserrat ExtraBold"/>
                <a:sym typeface="Montserrat ExtraBold"/>
              </a:rPr>
              <a:t>Lorem ipsum dolor sit amet. Ut aliquid labore cum cupiditate voluptatem sit ducimus dolore ea alias perspiciatis? Aut animi rerum ut inventore magni ut mollitia officia sit neque praesentium aut minima numquam ut debitis consequatur!</a:t>
            </a:r>
            <a:endParaRPr/>
          </a:p>
          <a:p>
            <a:pPr marL="0" marR="0" lvl="0" indent="0" algn="just" rtl="0">
              <a:lnSpc>
                <a:spcPct val="140014"/>
              </a:lnSpc>
              <a:spcBef>
                <a:spcPts val="0"/>
              </a:spcBef>
              <a:spcAft>
                <a:spcPts val="0"/>
              </a:spcAft>
              <a:buNone/>
            </a:pPr>
            <a:endParaRPr sz="2869" b="0" i="0" u="none" strike="noStrike" cap="none">
              <a:solidFill>
                <a:srgbClr val="000000"/>
              </a:solidFill>
              <a:latin typeface="Montserrat ExtraBold"/>
              <a:ea typeface="Montserrat ExtraBold"/>
              <a:cs typeface="Montserrat ExtraBold"/>
              <a:sym typeface="Montserrat ExtraBold"/>
            </a:endParaRPr>
          </a:p>
          <a:p>
            <a:pPr marL="0" marR="0" lvl="0" indent="0" algn="just" rtl="0">
              <a:lnSpc>
                <a:spcPct val="140014"/>
              </a:lnSpc>
              <a:spcBef>
                <a:spcPts val="0"/>
              </a:spcBef>
              <a:spcAft>
                <a:spcPts val="0"/>
              </a:spcAft>
              <a:buNone/>
            </a:pPr>
            <a:r>
              <a:rPr lang="en-US" sz="2869" b="0" i="0" u="none" strike="noStrike" cap="none">
                <a:solidFill>
                  <a:srgbClr val="000000"/>
                </a:solidFill>
                <a:latin typeface="Montserrat ExtraBold"/>
                <a:ea typeface="Montserrat ExtraBold"/>
                <a:cs typeface="Montserrat ExtraBold"/>
                <a:sym typeface="Montserrat ExtraBold"/>
              </a:rPr>
              <a:t>Rem praesentium omnis At inventore deleniti qui eveniet nesciunt ea nesciunt commodi aut pariatur rerum. Aut voluptates galisum ex dolore perspiciatis id omnis expedita eum fuga accusantium et ducimus deserunt ut magni Quis! Et tempora ipsum ut nostrum molestiae et internos eius? Et rerum Quis qui totam dignissimos 33 consectetur reprehenderit eos omnis ipsa et rerum galisum.</a:t>
            </a:r>
            <a:endParaRPr/>
          </a:p>
          <a:p>
            <a:pPr marL="0" marR="0" lvl="0" indent="0" algn="just" rtl="0">
              <a:lnSpc>
                <a:spcPct val="140014"/>
              </a:lnSpc>
              <a:spcBef>
                <a:spcPts val="0"/>
              </a:spcBef>
              <a:spcAft>
                <a:spcPts val="0"/>
              </a:spcAft>
              <a:buNone/>
            </a:pPr>
            <a:endParaRPr sz="2869" b="0" i="0" u="none" strike="noStrike" cap="none">
              <a:solidFill>
                <a:srgbClr val="000000"/>
              </a:solidFill>
              <a:latin typeface="Montserrat ExtraBold"/>
              <a:ea typeface="Montserrat ExtraBold"/>
              <a:cs typeface="Montserrat ExtraBold"/>
              <a:sym typeface="Montserrat ExtraBold"/>
            </a:endParaRPr>
          </a:p>
          <a:p>
            <a:pPr marL="0" marR="0" lvl="0" indent="0" algn="just" rtl="0">
              <a:lnSpc>
                <a:spcPct val="140014"/>
              </a:lnSpc>
              <a:spcBef>
                <a:spcPts val="0"/>
              </a:spcBef>
              <a:spcAft>
                <a:spcPts val="0"/>
              </a:spcAft>
              <a:buNone/>
            </a:pPr>
            <a:endParaRPr/>
          </a:p>
        </p:txBody>
      </p:sp>
      <p:sp>
        <p:nvSpPr>
          <p:cNvPr id="186" name="Google Shape;186;g381dade0613_0_0"/>
          <p:cNvSpPr/>
          <p:nvPr/>
        </p:nvSpPr>
        <p:spPr>
          <a:xfrm>
            <a:off x="0" y="-6775"/>
            <a:ext cx="18643200" cy="1658100"/>
          </a:xfrm>
          <a:prstGeom prst="rect">
            <a:avLst/>
          </a:prstGeom>
          <a:solidFill>
            <a:srgbClr val="1DA114"/>
          </a:solidFill>
          <a:ln w="9525" cap="flat" cmpd="sng">
            <a:solidFill>
              <a:srgbClr val="1DA11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7" name="Google Shape;187;g381dade0613_0_0"/>
          <p:cNvSpPr txBox="1"/>
          <p:nvPr/>
        </p:nvSpPr>
        <p:spPr>
          <a:xfrm>
            <a:off x="1066800" y="407936"/>
            <a:ext cx="16230600" cy="9234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6000">
                <a:latin typeface="Montserrat ExtraBold"/>
                <a:ea typeface="Montserrat ExtraBold"/>
                <a:cs typeface="Montserrat ExtraBold"/>
                <a:sym typeface="Montserrat ExtraBold"/>
              </a:rPr>
              <a:t>OPÇÃO 2 - </a:t>
            </a:r>
            <a:r>
              <a:rPr lang="en-US" sz="6000">
                <a:solidFill>
                  <a:schemeClr val="dk1"/>
                </a:solidFill>
                <a:latin typeface="Montserrat ExtraBold"/>
                <a:ea typeface="Montserrat ExtraBold"/>
                <a:cs typeface="Montserrat ExtraBold"/>
                <a:sym typeface="Montserrat ExtraBold"/>
              </a:rPr>
              <a:t>ESCOLHA UMA OU ALTERNE</a:t>
            </a:r>
            <a:endParaRPr sz="60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Personalizar</PresentationFormat>
  <Paragraphs>18</Paragraphs>
  <Slides>4</Slides>
  <Notes>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vt:i4>
      </vt:variant>
    </vt:vector>
  </HeadingPairs>
  <TitlesOfParts>
    <vt:vector size="9" baseType="lpstr">
      <vt:lpstr>Montserrat</vt:lpstr>
      <vt:lpstr>Montserrat ExtraBold</vt:lpstr>
      <vt:lpstr>Calibri</vt:lpstr>
      <vt:lpstr>Arial</vt:lpstr>
      <vt:lpstr>Office Theme</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Josenildo Luiz Guerra</dc:creator>
  <cp:lastModifiedBy>Josenildo Luiz Guerra</cp:lastModifiedBy>
  <cp:revision>1</cp:revision>
  <dcterms:created xsi:type="dcterms:W3CDTF">2006-08-16T00:00:00Z</dcterms:created>
  <dcterms:modified xsi:type="dcterms:W3CDTF">2025-09-23T20:26:49Z</dcterms:modified>
</cp:coreProperties>
</file>