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gcJZJONO8VbLahS/Q7aNLHjaie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4.jp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5366084"/>
            <a:ext cx="12192000" cy="1491916"/>
          </a:xfrm>
          <a:prstGeom prst="rect">
            <a:avLst/>
          </a:prstGeom>
          <a:solidFill>
            <a:srgbClr val="93C47D"/>
          </a:solidFill>
          <a:ln cap="flat" cmpd="sng" w="12700">
            <a:solidFill>
              <a:srgbClr val="B0D78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4401" y="138364"/>
            <a:ext cx="778125" cy="963858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793750" y="3571875"/>
            <a:ext cx="10155238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do Autor: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Nome(es) do(s) Coautor(es):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Nome(es) do(s) Orientador(es):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792163" y="2232025"/>
            <a:ext cx="9786937" cy="692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rial"/>
              <a:buNone/>
            </a:pPr>
            <a:r>
              <a:rPr b="1" i="0" lang="pt-BR" sz="3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b="1" i="0" sz="3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84401" y="5525129"/>
            <a:ext cx="525534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27º Congresso de Biólogos do CRBio-01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 Biologia impulsionando um futuro sustentável”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 a 31 de agosto de 2024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Universidade do Estado de Mato Grosso, Cáceres - MT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b="0" l="25906" r="27475" t="0"/>
          <a:stretch/>
        </p:blipFill>
        <p:spPr>
          <a:xfrm rot="5400000">
            <a:off x="9679276" y="4385012"/>
            <a:ext cx="1293115" cy="34672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idx="1" type="body"/>
          </p:nvPr>
        </p:nvSpPr>
        <p:spPr>
          <a:xfrm>
            <a:off x="838200" y="155316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400"/>
              <a:t>Coloque aqui o seu texto ou figura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95" name="Google Shape;95;p2"/>
          <p:cNvSpPr txBox="1"/>
          <p:nvPr>
            <p:ph type="title"/>
          </p:nvPr>
        </p:nvSpPr>
        <p:spPr>
          <a:xfrm>
            <a:off x="838200" y="581025"/>
            <a:ext cx="10515600" cy="5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pt-BR" sz="4000">
                <a:latin typeface="Arial"/>
                <a:ea typeface="Arial"/>
                <a:cs typeface="Arial"/>
                <a:sym typeface="Arial"/>
              </a:rPr>
              <a:t>Introdução</a:t>
            </a:r>
            <a:endParaRPr b="1"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0" l="25906" r="27475" t="0"/>
          <a:stretch/>
        </p:blipFill>
        <p:spPr>
          <a:xfrm rot="5400000">
            <a:off x="10463285" y="5125792"/>
            <a:ext cx="860717" cy="2307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838200" y="155316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400"/>
              <a:t>Coloque aqui o seu texto ou figura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102" name="Google Shape;102;p3"/>
          <p:cNvSpPr txBox="1"/>
          <p:nvPr>
            <p:ph type="title"/>
          </p:nvPr>
        </p:nvSpPr>
        <p:spPr>
          <a:xfrm>
            <a:off x="838200" y="581025"/>
            <a:ext cx="10515600" cy="5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pt-BR" sz="4000">
                <a:latin typeface="Arial"/>
                <a:ea typeface="Arial"/>
                <a:cs typeface="Arial"/>
                <a:sym typeface="Arial"/>
              </a:rPr>
              <a:t>Objetivo</a:t>
            </a:r>
            <a:endParaRPr b="1"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25906" r="27475" t="0"/>
          <a:stretch/>
        </p:blipFill>
        <p:spPr>
          <a:xfrm rot="5400000">
            <a:off x="10463285" y="5125792"/>
            <a:ext cx="860717" cy="2307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idx="1" type="body"/>
          </p:nvPr>
        </p:nvSpPr>
        <p:spPr>
          <a:xfrm>
            <a:off x="838200" y="155316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400"/>
              <a:t>Coloque aqui o seu texto ou figura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109" name="Google Shape;109;p4"/>
          <p:cNvSpPr txBox="1"/>
          <p:nvPr>
            <p:ph type="title"/>
          </p:nvPr>
        </p:nvSpPr>
        <p:spPr>
          <a:xfrm>
            <a:off x="838200" y="581025"/>
            <a:ext cx="10515600" cy="5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pt-BR" sz="4000">
                <a:latin typeface="Arial"/>
                <a:ea typeface="Arial"/>
                <a:cs typeface="Arial"/>
                <a:sym typeface="Arial"/>
              </a:rPr>
              <a:t>Materiais e Métodos</a:t>
            </a:r>
            <a:endParaRPr b="1"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4"/>
          <p:cNvPicPr preferRelativeResize="0"/>
          <p:nvPr/>
        </p:nvPicPr>
        <p:blipFill rotWithShape="1">
          <a:blip r:embed="rId3">
            <a:alphaModFix/>
          </a:blip>
          <a:srcRect b="0" l="25906" r="27475" t="0"/>
          <a:stretch/>
        </p:blipFill>
        <p:spPr>
          <a:xfrm rot="5400000">
            <a:off x="10463285" y="5125792"/>
            <a:ext cx="860717" cy="2307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/>
          <p:nvPr>
            <p:ph idx="1" type="body"/>
          </p:nvPr>
        </p:nvSpPr>
        <p:spPr>
          <a:xfrm>
            <a:off x="838200" y="155316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400"/>
              <a:t>Coloque aqui o seu texto ou figura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116" name="Google Shape;116;p5"/>
          <p:cNvSpPr txBox="1"/>
          <p:nvPr>
            <p:ph type="title"/>
          </p:nvPr>
        </p:nvSpPr>
        <p:spPr>
          <a:xfrm>
            <a:off x="838200" y="581025"/>
            <a:ext cx="10515600" cy="5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pt-BR" sz="4000"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b="1"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5"/>
          <p:cNvPicPr preferRelativeResize="0"/>
          <p:nvPr/>
        </p:nvPicPr>
        <p:blipFill rotWithShape="1">
          <a:blip r:embed="rId3">
            <a:alphaModFix/>
          </a:blip>
          <a:srcRect b="0" l="25906" r="27475" t="0"/>
          <a:stretch/>
        </p:blipFill>
        <p:spPr>
          <a:xfrm rot="5400000">
            <a:off x="10463285" y="5125792"/>
            <a:ext cx="860717" cy="2307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 txBox="1"/>
          <p:nvPr>
            <p:ph idx="1" type="body"/>
          </p:nvPr>
        </p:nvSpPr>
        <p:spPr>
          <a:xfrm>
            <a:off x="838200" y="155316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400"/>
              <a:t>Coloque aqui o seu texto ou figura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123" name="Google Shape;123;p6"/>
          <p:cNvSpPr txBox="1"/>
          <p:nvPr>
            <p:ph type="title"/>
          </p:nvPr>
        </p:nvSpPr>
        <p:spPr>
          <a:xfrm>
            <a:off x="838200" y="581025"/>
            <a:ext cx="10515600" cy="5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pt-BR" sz="4000">
                <a:latin typeface="Arial"/>
                <a:ea typeface="Arial"/>
                <a:cs typeface="Arial"/>
                <a:sym typeface="Arial"/>
              </a:rPr>
              <a:t>Considerações finais ou Conclusão</a:t>
            </a:r>
            <a:endParaRPr b="1"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6"/>
          <p:cNvPicPr preferRelativeResize="0"/>
          <p:nvPr/>
        </p:nvPicPr>
        <p:blipFill rotWithShape="1">
          <a:blip r:embed="rId3">
            <a:alphaModFix/>
          </a:blip>
          <a:srcRect b="0" l="25906" r="27475" t="0"/>
          <a:stretch/>
        </p:blipFill>
        <p:spPr>
          <a:xfrm rot="5400000">
            <a:off x="10463285" y="5125792"/>
            <a:ext cx="860717" cy="2307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 txBox="1"/>
          <p:nvPr>
            <p:ph idx="1" type="body"/>
          </p:nvPr>
        </p:nvSpPr>
        <p:spPr>
          <a:xfrm>
            <a:off x="838200" y="155316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400"/>
              <a:t>Coloque aqui o seu texto ou figura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130" name="Google Shape;130;p7"/>
          <p:cNvSpPr txBox="1"/>
          <p:nvPr>
            <p:ph type="title"/>
          </p:nvPr>
        </p:nvSpPr>
        <p:spPr>
          <a:xfrm>
            <a:off x="838200" y="581025"/>
            <a:ext cx="10515600" cy="5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pt-BR" sz="4000">
                <a:latin typeface="Arial"/>
                <a:ea typeface="Arial"/>
                <a:cs typeface="Arial"/>
                <a:sym typeface="Arial"/>
              </a:rPr>
              <a:t>Referências bibliográficas</a:t>
            </a:r>
            <a:endParaRPr b="1"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1" name="Google Shape;131;p7"/>
          <p:cNvPicPr preferRelativeResize="0"/>
          <p:nvPr/>
        </p:nvPicPr>
        <p:blipFill rotWithShape="1">
          <a:blip r:embed="rId3">
            <a:alphaModFix/>
          </a:blip>
          <a:srcRect b="0" l="25906" r="27475" t="0"/>
          <a:stretch/>
        </p:blipFill>
        <p:spPr>
          <a:xfrm rot="5400000">
            <a:off x="10463285" y="5125792"/>
            <a:ext cx="860717" cy="2307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/>
          <p:cNvSpPr txBox="1"/>
          <p:nvPr>
            <p:ph idx="1" type="body"/>
          </p:nvPr>
        </p:nvSpPr>
        <p:spPr>
          <a:xfrm>
            <a:off x="838200" y="155316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/>
              <a:t>Foto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/>
              <a:t>Nome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/>
              <a:t>Vínculo institucional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/>
              <a:t>E-mail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137" name="Google Shape;137;p8"/>
          <p:cNvSpPr txBox="1"/>
          <p:nvPr>
            <p:ph type="title"/>
          </p:nvPr>
        </p:nvSpPr>
        <p:spPr>
          <a:xfrm>
            <a:off x="838200" y="581025"/>
            <a:ext cx="10515600" cy="5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pt-BR" sz="4000">
                <a:latin typeface="Arial"/>
                <a:ea typeface="Arial"/>
                <a:cs typeface="Arial"/>
                <a:sym typeface="Arial"/>
              </a:rPr>
              <a:t>Contato</a:t>
            </a:r>
            <a:endParaRPr b="1"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8" name="Google Shape;138;p8"/>
          <p:cNvPicPr preferRelativeResize="0"/>
          <p:nvPr/>
        </p:nvPicPr>
        <p:blipFill rotWithShape="1">
          <a:blip r:embed="rId3">
            <a:alphaModFix/>
          </a:blip>
          <a:srcRect b="0" l="25906" r="27475" t="0"/>
          <a:stretch/>
        </p:blipFill>
        <p:spPr>
          <a:xfrm rot="5400000">
            <a:off x="10463285" y="5125792"/>
            <a:ext cx="860717" cy="2307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28443" y="4859963"/>
            <a:ext cx="1242507" cy="153908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9"/>
          <p:cNvSpPr txBox="1"/>
          <p:nvPr>
            <p:ph idx="1" type="body"/>
          </p:nvPr>
        </p:nvSpPr>
        <p:spPr>
          <a:xfrm>
            <a:off x="838200" y="1553160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2400"/>
              <a:t>Coloque aqui o seu texto ou figura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145" name="Google Shape;145;p9"/>
          <p:cNvSpPr txBox="1"/>
          <p:nvPr>
            <p:ph type="title"/>
          </p:nvPr>
        </p:nvSpPr>
        <p:spPr>
          <a:xfrm>
            <a:off x="838200" y="581025"/>
            <a:ext cx="10515600" cy="59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lang="pt-BR" sz="4000">
                <a:latin typeface="Arial"/>
                <a:ea typeface="Arial"/>
                <a:cs typeface="Arial"/>
                <a:sym typeface="Arial"/>
              </a:rPr>
              <a:t>Agradecimentos</a:t>
            </a:r>
            <a:endParaRPr b="1" sz="4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9"/>
          <p:cNvSpPr txBox="1"/>
          <p:nvPr/>
        </p:nvSpPr>
        <p:spPr>
          <a:xfrm>
            <a:off x="6896853" y="4200776"/>
            <a:ext cx="1505689" cy="3581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pt-B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Realização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9"/>
          <p:cNvSpPr txBox="1"/>
          <p:nvPr/>
        </p:nvSpPr>
        <p:spPr>
          <a:xfrm>
            <a:off x="9738946" y="4200776"/>
            <a:ext cx="1455827" cy="358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pt-BR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Parcerias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oogle Shape;148;p9"/>
          <p:cNvPicPr preferRelativeResize="0"/>
          <p:nvPr/>
        </p:nvPicPr>
        <p:blipFill rotWithShape="1">
          <a:blip r:embed="rId4">
            <a:alphaModFix/>
          </a:blip>
          <a:srcRect b="0" l="25906" r="27475" t="0"/>
          <a:stretch/>
        </p:blipFill>
        <p:spPr>
          <a:xfrm rot="5400000">
            <a:off x="8626914" y="425538"/>
            <a:ext cx="1709150" cy="45828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361005" y="5761089"/>
            <a:ext cx="2411895" cy="749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361005" y="4703118"/>
            <a:ext cx="2334981" cy="9028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2023-10-10T15:15:22Z</dcterms:created>
  <dc:creator>Angélica Vilas Boas</dc:creator>
</cp:coreProperties>
</file>