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32399288" cy="4320063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87898"/>
    <a:srgbClr val="FF9340"/>
    <a:srgbClr val="52A534"/>
    <a:srgbClr val="1168A0"/>
    <a:srgbClr val="6CE69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12668CC-F840-4C92-A07F-FB073A2D8995}" v="24" dt="2025-09-12T22:31:13.127"/>
  </p1510:revLst>
</p1510:revInfo>
</file>

<file path=ppt/tableStyles.xml><?xml version="1.0" encoding="utf-8"?>
<a:tblStyleLst xmlns:a="http://schemas.openxmlformats.org/drawingml/2006/main" def="{5C22544A-7EE6-4342-B048-85BDC9FD1C3A}">
  <a:tblStyle styleId="{68D230F3-CF80-4859-8CE7-A43EE81993B5}" styleName="Estilo Claro 1 - Ênfase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647" autoAdjust="0"/>
    <p:restoredTop sz="94660"/>
  </p:normalViewPr>
  <p:slideViewPr>
    <p:cSldViewPr snapToGrid="0">
      <p:cViewPr varScale="1">
        <p:scale>
          <a:sx n="12" d="100"/>
          <a:sy n="12" d="100"/>
        </p:scale>
        <p:origin x="2550" y="3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yana Priscila Mendes Pereira" userId="0f89b960eee7163a" providerId="LiveId" clId="{C47E5D36-E668-4BC5-BE79-2C6A43E14A73}"/>
    <pc:docChg chg="undo custSel modSld">
      <pc:chgData name="Dayana Priscila Mendes Pereira" userId="0f89b960eee7163a" providerId="LiveId" clId="{C47E5D36-E668-4BC5-BE79-2C6A43E14A73}" dt="2025-09-12T22:31:19.854" v="112" actId="113"/>
      <pc:docMkLst>
        <pc:docMk/>
      </pc:docMkLst>
      <pc:sldChg chg="addSp delSp modSp mod modAnim">
        <pc:chgData name="Dayana Priscila Mendes Pereira" userId="0f89b960eee7163a" providerId="LiveId" clId="{C47E5D36-E668-4BC5-BE79-2C6A43E14A73}" dt="2025-09-12T22:31:19.854" v="112" actId="113"/>
        <pc:sldMkLst>
          <pc:docMk/>
          <pc:sldMk cId="3507933742" sldId="256"/>
        </pc:sldMkLst>
        <pc:spChg chg="add mod">
          <ac:chgData name="Dayana Priscila Mendes Pereira" userId="0f89b960eee7163a" providerId="LiveId" clId="{C47E5D36-E668-4BC5-BE79-2C6A43E14A73}" dt="2025-09-12T22:06:47.153" v="21"/>
          <ac:spMkLst>
            <pc:docMk/>
            <pc:sldMk cId="3507933742" sldId="256"/>
            <ac:spMk id="4" creationId="{6C8CFB1E-8D3B-1509-DC15-81F3133AF4EC}"/>
          </ac:spMkLst>
        </pc:spChg>
        <pc:spChg chg="add mod">
          <ac:chgData name="Dayana Priscila Mendes Pereira" userId="0f89b960eee7163a" providerId="LiveId" clId="{C47E5D36-E668-4BC5-BE79-2C6A43E14A73}" dt="2025-09-12T22:06:47.153" v="21"/>
          <ac:spMkLst>
            <pc:docMk/>
            <pc:sldMk cId="3507933742" sldId="256"/>
            <ac:spMk id="5" creationId="{0D396EE6-B039-0C46-EB22-96AFE3BB5789}"/>
          </ac:spMkLst>
        </pc:spChg>
        <pc:spChg chg="add mod">
          <ac:chgData name="Dayana Priscila Mendes Pereira" userId="0f89b960eee7163a" providerId="LiveId" clId="{C47E5D36-E668-4BC5-BE79-2C6A43E14A73}" dt="2025-09-12T22:07:18.931" v="27" actId="20577"/>
          <ac:spMkLst>
            <pc:docMk/>
            <pc:sldMk cId="3507933742" sldId="256"/>
            <ac:spMk id="6" creationId="{7A82F0FD-DBDE-E2BD-90BF-19E78386BE37}"/>
          </ac:spMkLst>
        </pc:spChg>
        <pc:spChg chg="add mod">
          <ac:chgData name="Dayana Priscila Mendes Pereira" userId="0f89b960eee7163a" providerId="LiveId" clId="{C47E5D36-E668-4BC5-BE79-2C6A43E14A73}" dt="2025-09-12T22:06:47.153" v="21"/>
          <ac:spMkLst>
            <pc:docMk/>
            <pc:sldMk cId="3507933742" sldId="256"/>
            <ac:spMk id="7" creationId="{052F2E34-26D0-7B9D-D988-7B4967076CE3}"/>
          </ac:spMkLst>
        </pc:spChg>
        <pc:spChg chg="add mod">
          <ac:chgData name="Dayana Priscila Mendes Pereira" userId="0f89b960eee7163a" providerId="LiveId" clId="{C47E5D36-E668-4BC5-BE79-2C6A43E14A73}" dt="2025-09-12T22:06:47.153" v="21"/>
          <ac:spMkLst>
            <pc:docMk/>
            <pc:sldMk cId="3507933742" sldId="256"/>
            <ac:spMk id="8" creationId="{1EF20FD7-8407-B552-9FE5-295EDB4D5F82}"/>
          </ac:spMkLst>
        </pc:spChg>
        <pc:spChg chg="add mod">
          <ac:chgData name="Dayana Priscila Mendes Pereira" userId="0f89b960eee7163a" providerId="LiveId" clId="{C47E5D36-E668-4BC5-BE79-2C6A43E14A73}" dt="2025-09-12T22:06:47.153" v="21"/>
          <ac:spMkLst>
            <pc:docMk/>
            <pc:sldMk cId="3507933742" sldId="256"/>
            <ac:spMk id="11" creationId="{7C9A2AF6-2EA0-F624-1356-3EADAC1A84AC}"/>
          </ac:spMkLst>
        </pc:spChg>
        <pc:spChg chg="add mod">
          <ac:chgData name="Dayana Priscila Mendes Pereira" userId="0f89b960eee7163a" providerId="LiveId" clId="{C47E5D36-E668-4BC5-BE79-2C6A43E14A73}" dt="2025-09-12T22:06:47.153" v="21"/>
          <ac:spMkLst>
            <pc:docMk/>
            <pc:sldMk cId="3507933742" sldId="256"/>
            <ac:spMk id="14" creationId="{8FBC7125-B363-E212-2D18-06E3ED47397D}"/>
          </ac:spMkLst>
        </pc:spChg>
        <pc:spChg chg="mod">
          <ac:chgData name="Dayana Priscila Mendes Pereira" userId="0f89b960eee7163a" providerId="LiveId" clId="{C47E5D36-E668-4BC5-BE79-2C6A43E14A73}" dt="2025-09-12T22:31:19.854" v="112" actId="113"/>
          <ac:spMkLst>
            <pc:docMk/>
            <pc:sldMk cId="3507933742" sldId="256"/>
            <ac:spMk id="15" creationId="{F47DC946-584B-CFFD-6C01-824F8EE54AB0}"/>
          </ac:spMkLst>
        </pc:spChg>
        <pc:spChg chg="mod">
          <ac:chgData name="Dayana Priscila Mendes Pereira" userId="0f89b960eee7163a" providerId="LiveId" clId="{C47E5D36-E668-4BC5-BE79-2C6A43E14A73}" dt="2025-09-12T22:24:32.281" v="48" actId="1076"/>
          <ac:spMkLst>
            <pc:docMk/>
            <pc:sldMk cId="3507933742" sldId="256"/>
            <ac:spMk id="20" creationId="{560ABBA7-3741-FD24-C57C-53AF47B4A5A3}"/>
          </ac:spMkLst>
        </pc:spChg>
        <pc:spChg chg="add mod">
          <ac:chgData name="Dayana Priscila Mendes Pereira" userId="0f89b960eee7163a" providerId="LiveId" clId="{C47E5D36-E668-4BC5-BE79-2C6A43E14A73}" dt="2025-09-12T22:06:47.153" v="21"/>
          <ac:spMkLst>
            <pc:docMk/>
            <pc:sldMk cId="3507933742" sldId="256"/>
            <ac:spMk id="22" creationId="{06BC515B-3CAC-32CC-D5E2-067EC349477C}"/>
          </ac:spMkLst>
        </pc:spChg>
        <pc:spChg chg="add mod">
          <ac:chgData name="Dayana Priscila Mendes Pereira" userId="0f89b960eee7163a" providerId="LiveId" clId="{C47E5D36-E668-4BC5-BE79-2C6A43E14A73}" dt="2025-09-12T22:06:47.153" v="21"/>
          <ac:spMkLst>
            <pc:docMk/>
            <pc:sldMk cId="3507933742" sldId="256"/>
            <ac:spMk id="23" creationId="{F6C16D64-E32B-FD8D-34EC-B2C7D13B5DCD}"/>
          </ac:spMkLst>
        </pc:spChg>
        <pc:spChg chg="add mod">
          <ac:chgData name="Dayana Priscila Mendes Pereira" userId="0f89b960eee7163a" providerId="LiveId" clId="{C47E5D36-E668-4BC5-BE79-2C6A43E14A73}" dt="2025-09-12T22:06:47.153" v="21"/>
          <ac:spMkLst>
            <pc:docMk/>
            <pc:sldMk cId="3507933742" sldId="256"/>
            <ac:spMk id="25" creationId="{7ED7ABC9-2D97-EE6D-C503-D70FA871FAAB}"/>
          </ac:spMkLst>
        </pc:spChg>
        <pc:spChg chg="add mod">
          <ac:chgData name="Dayana Priscila Mendes Pereira" userId="0f89b960eee7163a" providerId="LiveId" clId="{C47E5D36-E668-4BC5-BE79-2C6A43E14A73}" dt="2025-09-12T22:11:01.806" v="29"/>
          <ac:spMkLst>
            <pc:docMk/>
            <pc:sldMk cId="3507933742" sldId="256"/>
            <ac:spMk id="26" creationId="{9816E1EB-B523-B9F2-ED86-74C0D7F2577C}"/>
          </ac:spMkLst>
        </pc:spChg>
        <pc:spChg chg="mod">
          <ac:chgData name="Dayana Priscila Mendes Pereira" userId="0f89b960eee7163a" providerId="LiveId" clId="{C47E5D36-E668-4BC5-BE79-2C6A43E14A73}" dt="2025-09-12T22:24:57.142" v="50" actId="1076"/>
          <ac:spMkLst>
            <pc:docMk/>
            <pc:sldMk cId="3507933742" sldId="256"/>
            <ac:spMk id="27" creationId="{6358EEB9-0472-6B49-30DB-4170F78AD0C8}"/>
          </ac:spMkLst>
        </pc:spChg>
        <pc:spChg chg="mod">
          <ac:chgData name="Dayana Priscila Mendes Pereira" userId="0f89b960eee7163a" providerId="LiveId" clId="{C47E5D36-E668-4BC5-BE79-2C6A43E14A73}" dt="2025-09-12T22:26:41.724" v="65" actId="20577"/>
          <ac:spMkLst>
            <pc:docMk/>
            <pc:sldMk cId="3507933742" sldId="256"/>
            <ac:spMk id="34" creationId="{30D69991-CD9C-AFCA-C75F-968C9872ED77}"/>
          </ac:spMkLst>
        </pc:spChg>
        <pc:spChg chg="add mod">
          <ac:chgData name="Dayana Priscila Mendes Pereira" userId="0f89b960eee7163a" providerId="LiveId" clId="{C47E5D36-E668-4BC5-BE79-2C6A43E14A73}" dt="2025-09-12T22:11:01.806" v="29"/>
          <ac:spMkLst>
            <pc:docMk/>
            <pc:sldMk cId="3507933742" sldId="256"/>
            <ac:spMk id="36" creationId="{E83462F8-C3BE-6377-D935-9A2BC75B2E0B}"/>
          </ac:spMkLst>
        </pc:spChg>
        <pc:spChg chg="mod">
          <ac:chgData name="Dayana Priscila Mendes Pereira" userId="0f89b960eee7163a" providerId="LiveId" clId="{C47E5D36-E668-4BC5-BE79-2C6A43E14A73}" dt="2025-09-12T22:23:31.227" v="44"/>
          <ac:spMkLst>
            <pc:docMk/>
            <pc:sldMk cId="3507933742" sldId="256"/>
            <ac:spMk id="37" creationId="{DF422FA1-738C-CFE3-0CF1-759DEC1217CE}"/>
          </ac:spMkLst>
        </pc:spChg>
        <pc:spChg chg="mod">
          <ac:chgData name="Dayana Priscila Mendes Pereira" userId="0f89b960eee7163a" providerId="LiveId" clId="{C47E5D36-E668-4BC5-BE79-2C6A43E14A73}" dt="2025-09-12T22:26:55.481" v="66" actId="1076"/>
          <ac:spMkLst>
            <pc:docMk/>
            <pc:sldMk cId="3507933742" sldId="256"/>
            <ac:spMk id="39" creationId="{30F2664A-DFE7-C497-342B-F07204E6CD2F}"/>
          </ac:spMkLst>
        </pc:spChg>
        <pc:spChg chg="mod">
          <ac:chgData name="Dayana Priscila Mendes Pereira" userId="0f89b960eee7163a" providerId="LiveId" clId="{C47E5D36-E668-4BC5-BE79-2C6A43E14A73}" dt="2025-09-12T22:25:28.578" v="55" actId="1076"/>
          <ac:spMkLst>
            <pc:docMk/>
            <pc:sldMk cId="3507933742" sldId="256"/>
            <ac:spMk id="40" creationId="{6BCDFA77-0D21-1097-882C-8610EC515F26}"/>
          </ac:spMkLst>
        </pc:spChg>
        <pc:spChg chg="del">
          <ac:chgData name="Dayana Priscila Mendes Pereira" userId="0f89b960eee7163a" providerId="LiveId" clId="{C47E5D36-E668-4BC5-BE79-2C6A43E14A73}" dt="2025-09-12T22:06:26.187" v="19" actId="478"/>
          <ac:spMkLst>
            <pc:docMk/>
            <pc:sldMk cId="3507933742" sldId="256"/>
            <ac:spMk id="41" creationId="{FFDCADF4-EB92-46D1-2E0B-5E204703252E}"/>
          </ac:spMkLst>
        </pc:spChg>
        <pc:spChg chg="add mod">
          <ac:chgData name="Dayana Priscila Mendes Pereira" userId="0f89b960eee7163a" providerId="LiveId" clId="{C47E5D36-E668-4BC5-BE79-2C6A43E14A73}" dt="2025-09-12T22:11:01.806" v="29"/>
          <ac:spMkLst>
            <pc:docMk/>
            <pc:sldMk cId="3507933742" sldId="256"/>
            <ac:spMk id="43" creationId="{6BAA333E-4469-BE8C-B41C-75FCF5CB1D24}"/>
          </ac:spMkLst>
        </pc:spChg>
        <pc:spChg chg="add mod">
          <ac:chgData name="Dayana Priscila Mendes Pereira" userId="0f89b960eee7163a" providerId="LiveId" clId="{C47E5D36-E668-4BC5-BE79-2C6A43E14A73}" dt="2025-09-12T22:11:01.806" v="29"/>
          <ac:spMkLst>
            <pc:docMk/>
            <pc:sldMk cId="3507933742" sldId="256"/>
            <ac:spMk id="44" creationId="{7EC90FEA-7811-FE9E-6CF8-586E1D8E00DA}"/>
          </ac:spMkLst>
        </pc:spChg>
        <pc:spChg chg="add mod">
          <ac:chgData name="Dayana Priscila Mendes Pereira" userId="0f89b960eee7163a" providerId="LiveId" clId="{C47E5D36-E668-4BC5-BE79-2C6A43E14A73}" dt="2025-09-12T22:11:01.806" v="29"/>
          <ac:spMkLst>
            <pc:docMk/>
            <pc:sldMk cId="3507933742" sldId="256"/>
            <ac:spMk id="45" creationId="{C8A05AA9-1994-6823-B876-1D2A4DC4CB08}"/>
          </ac:spMkLst>
        </pc:spChg>
        <pc:spChg chg="add mod">
          <ac:chgData name="Dayana Priscila Mendes Pereira" userId="0f89b960eee7163a" providerId="LiveId" clId="{C47E5D36-E668-4BC5-BE79-2C6A43E14A73}" dt="2025-09-12T22:11:01.806" v="29"/>
          <ac:spMkLst>
            <pc:docMk/>
            <pc:sldMk cId="3507933742" sldId="256"/>
            <ac:spMk id="46" creationId="{081E542E-33DF-6794-A43C-4F4A42D76BAF}"/>
          </ac:spMkLst>
        </pc:spChg>
        <pc:spChg chg="add mod">
          <ac:chgData name="Dayana Priscila Mendes Pereira" userId="0f89b960eee7163a" providerId="LiveId" clId="{C47E5D36-E668-4BC5-BE79-2C6A43E14A73}" dt="2025-09-12T22:11:01.806" v="29"/>
          <ac:spMkLst>
            <pc:docMk/>
            <pc:sldMk cId="3507933742" sldId="256"/>
            <ac:spMk id="47" creationId="{52585760-52A9-59A6-93F8-5B1DC6FD7105}"/>
          </ac:spMkLst>
        </pc:spChg>
        <pc:spChg chg="add mod">
          <ac:chgData name="Dayana Priscila Mendes Pereira" userId="0f89b960eee7163a" providerId="LiveId" clId="{C47E5D36-E668-4BC5-BE79-2C6A43E14A73}" dt="2025-09-12T22:11:01.806" v="29"/>
          <ac:spMkLst>
            <pc:docMk/>
            <pc:sldMk cId="3507933742" sldId="256"/>
            <ac:spMk id="48" creationId="{268B9772-C332-ECDD-9F7B-BB171004DD49}"/>
          </ac:spMkLst>
        </pc:spChg>
        <pc:spChg chg="add mod">
          <ac:chgData name="Dayana Priscila Mendes Pereira" userId="0f89b960eee7163a" providerId="LiveId" clId="{C47E5D36-E668-4BC5-BE79-2C6A43E14A73}" dt="2025-09-12T22:11:01.806" v="29"/>
          <ac:spMkLst>
            <pc:docMk/>
            <pc:sldMk cId="3507933742" sldId="256"/>
            <ac:spMk id="49" creationId="{9E9CC84E-7BAD-6BC8-8074-9813EA30EA3A}"/>
          </ac:spMkLst>
        </pc:spChg>
        <pc:spChg chg="add mod">
          <ac:chgData name="Dayana Priscila Mendes Pereira" userId="0f89b960eee7163a" providerId="LiveId" clId="{C47E5D36-E668-4BC5-BE79-2C6A43E14A73}" dt="2025-09-12T22:11:01.806" v="29"/>
          <ac:spMkLst>
            <pc:docMk/>
            <pc:sldMk cId="3507933742" sldId="256"/>
            <ac:spMk id="50" creationId="{5444D8FA-D5AD-A7B7-A053-0F03B8AE5DBD}"/>
          </ac:spMkLst>
        </pc:spChg>
        <pc:spChg chg="add mod">
          <ac:chgData name="Dayana Priscila Mendes Pereira" userId="0f89b960eee7163a" providerId="LiveId" clId="{C47E5D36-E668-4BC5-BE79-2C6A43E14A73}" dt="2025-09-12T22:11:25.069" v="31"/>
          <ac:spMkLst>
            <pc:docMk/>
            <pc:sldMk cId="3507933742" sldId="256"/>
            <ac:spMk id="51" creationId="{E5801689-1C75-5DC6-3718-E0EFA7A7454C}"/>
          </ac:spMkLst>
        </pc:spChg>
        <pc:spChg chg="add mod">
          <ac:chgData name="Dayana Priscila Mendes Pereira" userId="0f89b960eee7163a" providerId="LiveId" clId="{C47E5D36-E668-4BC5-BE79-2C6A43E14A73}" dt="2025-09-12T22:11:25.069" v="31"/>
          <ac:spMkLst>
            <pc:docMk/>
            <pc:sldMk cId="3507933742" sldId="256"/>
            <ac:spMk id="52" creationId="{989E4D57-0E01-88EF-6F25-9CDFA5421BD1}"/>
          </ac:spMkLst>
        </pc:spChg>
        <pc:spChg chg="add mod">
          <ac:chgData name="Dayana Priscila Mendes Pereira" userId="0f89b960eee7163a" providerId="LiveId" clId="{C47E5D36-E668-4BC5-BE79-2C6A43E14A73}" dt="2025-09-12T22:11:25.069" v="31"/>
          <ac:spMkLst>
            <pc:docMk/>
            <pc:sldMk cId="3507933742" sldId="256"/>
            <ac:spMk id="54" creationId="{7E4C9BA3-41C9-E4E0-8E28-1B571887E6B0}"/>
          </ac:spMkLst>
        </pc:spChg>
        <pc:spChg chg="add mod">
          <ac:chgData name="Dayana Priscila Mendes Pereira" userId="0f89b960eee7163a" providerId="LiveId" clId="{C47E5D36-E668-4BC5-BE79-2C6A43E14A73}" dt="2025-09-12T22:11:25.069" v="31"/>
          <ac:spMkLst>
            <pc:docMk/>
            <pc:sldMk cId="3507933742" sldId="256"/>
            <ac:spMk id="55" creationId="{21F64AAF-19C7-FAB8-BBA2-B9BFDE77A2F4}"/>
          </ac:spMkLst>
        </pc:spChg>
        <pc:spChg chg="add mod">
          <ac:chgData name="Dayana Priscila Mendes Pereira" userId="0f89b960eee7163a" providerId="LiveId" clId="{C47E5D36-E668-4BC5-BE79-2C6A43E14A73}" dt="2025-09-12T22:11:25.069" v="31"/>
          <ac:spMkLst>
            <pc:docMk/>
            <pc:sldMk cId="3507933742" sldId="256"/>
            <ac:spMk id="56" creationId="{F9C7286C-06B5-792C-8B71-D3379B5822AE}"/>
          </ac:spMkLst>
        </pc:spChg>
        <pc:spChg chg="add mod">
          <ac:chgData name="Dayana Priscila Mendes Pereira" userId="0f89b960eee7163a" providerId="LiveId" clId="{C47E5D36-E668-4BC5-BE79-2C6A43E14A73}" dt="2025-09-12T22:11:25.069" v="31"/>
          <ac:spMkLst>
            <pc:docMk/>
            <pc:sldMk cId="3507933742" sldId="256"/>
            <ac:spMk id="57" creationId="{86E6142E-E740-EC17-0F09-1ABB126B8ED1}"/>
          </ac:spMkLst>
        </pc:spChg>
        <pc:spChg chg="add mod">
          <ac:chgData name="Dayana Priscila Mendes Pereira" userId="0f89b960eee7163a" providerId="LiveId" clId="{C47E5D36-E668-4BC5-BE79-2C6A43E14A73}" dt="2025-09-12T22:11:25.069" v="31"/>
          <ac:spMkLst>
            <pc:docMk/>
            <pc:sldMk cId="3507933742" sldId="256"/>
            <ac:spMk id="58" creationId="{216F7A96-3328-62CF-3763-8A10029152F0}"/>
          </ac:spMkLst>
        </pc:spChg>
        <pc:spChg chg="add mod">
          <ac:chgData name="Dayana Priscila Mendes Pereira" userId="0f89b960eee7163a" providerId="LiveId" clId="{C47E5D36-E668-4BC5-BE79-2C6A43E14A73}" dt="2025-09-12T22:11:25.069" v="31"/>
          <ac:spMkLst>
            <pc:docMk/>
            <pc:sldMk cId="3507933742" sldId="256"/>
            <ac:spMk id="59" creationId="{DE548A15-9AA3-6402-D6E6-E89E6A8343A0}"/>
          </ac:spMkLst>
        </pc:spChg>
        <pc:spChg chg="add mod">
          <ac:chgData name="Dayana Priscila Mendes Pereira" userId="0f89b960eee7163a" providerId="LiveId" clId="{C47E5D36-E668-4BC5-BE79-2C6A43E14A73}" dt="2025-09-12T22:11:25.069" v="31"/>
          <ac:spMkLst>
            <pc:docMk/>
            <pc:sldMk cId="3507933742" sldId="256"/>
            <ac:spMk id="60" creationId="{F81C7399-A926-4762-9B66-67C53460F313}"/>
          </ac:spMkLst>
        </pc:spChg>
        <pc:spChg chg="add mod">
          <ac:chgData name="Dayana Priscila Mendes Pereira" userId="0f89b960eee7163a" providerId="LiveId" clId="{C47E5D36-E668-4BC5-BE79-2C6A43E14A73}" dt="2025-09-12T22:11:25.069" v="31"/>
          <ac:spMkLst>
            <pc:docMk/>
            <pc:sldMk cId="3507933742" sldId="256"/>
            <ac:spMk id="61" creationId="{ACAF58F6-829A-EE8A-ED1C-D5AE023BC6C7}"/>
          </ac:spMkLst>
        </pc:spChg>
        <pc:spChg chg="add mod">
          <ac:chgData name="Dayana Priscila Mendes Pereira" userId="0f89b960eee7163a" providerId="LiveId" clId="{C47E5D36-E668-4BC5-BE79-2C6A43E14A73}" dt="2025-09-12T22:20:23.485" v="33"/>
          <ac:spMkLst>
            <pc:docMk/>
            <pc:sldMk cId="3507933742" sldId="256"/>
            <ac:spMk id="62" creationId="{17F6585D-F5D6-58AA-6F9D-331B3E88FDBE}"/>
          </ac:spMkLst>
        </pc:spChg>
        <pc:spChg chg="add mod">
          <ac:chgData name="Dayana Priscila Mendes Pereira" userId="0f89b960eee7163a" providerId="LiveId" clId="{C47E5D36-E668-4BC5-BE79-2C6A43E14A73}" dt="2025-09-12T22:20:23.485" v="33"/>
          <ac:spMkLst>
            <pc:docMk/>
            <pc:sldMk cId="3507933742" sldId="256"/>
            <ac:spMk id="63" creationId="{D72051F4-6434-EFCF-939C-B90AAF178DB7}"/>
          </ac:spMkLst>
        </pc:spChg>
        <pc:spChg chg="add mod">
          <ac:chgData name="Dayana Priscila Mendes Pereira" userId="0f89b960eee7163a" providerId="LiveId" clId="{C47E5D36-E668-4BC5-BE79-2C6A43E14A73}" dt="2025-09-12T22:20:23.485" v="33"/>
          <ac:spMkLst>
            <pc:docMk/>
            <pc:sldMk cId="3507933742" sldId="256"/>
            <ac:spMk id="64" creationId="{1A651BB2-523F-B1B5-FD17-EB04E8C42556}"/>
          </ac:spMkLst>
        </pc:spChg>
        <pc:spChg chg="add mod">
          <ac:chgData name="Dayana Priscila Mendes Pereira" userId="0f89b960eee7163a" providerId="LiveId" clId="{C47E5D36-E668-4BC5-BE79-2C6A43E14A73}" dt="2025-09-12T22:20:23.485" v="33"/>
          <ac:spMkLst>
            <pc:docMk/>
            <pc:sldMk cId="3507933742" sldId="256"/>
            <ac:spMk id="65" creationId="{0343C4FF-195F-DA5C-1490-39BF8BAFD6C9}"/>
          </ac:spMkLst>
        </pc:spChg>
        <pc:spChg chg="add mod">
          <ac:chgData name="Dayana Priscila Mendes Pereira" userId="0f89b960eee7163a" providerId="LiveId" clId="{C47E5D36-E668-4BC5-BE79-2C6A43E14A73}" dt="2025-09-12T22:20:23.485" v="33"/>
          <ac:spMkLst>
            <pc:docMk/>
            <pc:sldMk cId="3507933742" sldId="256"/>
            <ac:spMk id="66" creationId="{342F1F3A-F2C7-660E-EFC3-EFE4C0C2589D}"/>
          </ac:spMkLst>
        </pc:spChg>
        <pc:spChg chg="add mod">
          <ac:chgData name="Dayana Priscila Mendes Pereira" userId="0f89b960eee7163a" providerId="LiveId" clId="{C47E5D36-E668-4BC5-BE79-2C6A43E14A73}" dt="2025-09-12T22:20:23.485" v="33"/>
          <ac:spMkLst>
            <pc:docMk/>
            <pc:sldMk cId="3507933742" sldId="256"/>
            <ac:spMk id="67" creationId="{167DB4C9-F31B-0562-527B-AB0AB1B80B1A}"/>
          </ac:spMkLst>
        </pc:spChg>
        <pc:spChg chg="add mod">
          <ac:chgData name="Dayana Priscila Mendes Pereira" userId="0f89b960eee7163a" providerId="LiveId" clId="{C47E5D36-E668-4BC5-BE79-2C6A43E14A73}" dt="2025-09-12T22:20:23.485" v="33"/>
          <ac:spMkLst>
            <pc:docMk/>
            <pc:sldMk cId="3507933742" sldId="256"/>
            <ac:spMk id="68" creationId="{3C3EAB29-AC6C-D131-3D95-18DEB4AF49D4}"/>
          </ac:spMkLst>
        </pc:spChg>
        <pc:spChg chg="add mod">
          <ac:chgData name="Dayana Priscila Mendes Pereira" userId="0f89b960eee7163a" providerId="LiveId" clId="{C47E5D36-E668-4BC5-BE79-2C6A43E14A73}" dt="2025-09-12T22:20:23.485" v="33"/>
          <ac:spMkLst>
            <pc:docMk/>
            <pc:sldMk cId="3507933742" sldId="256"/>
            <ac:spMk id="69" creationId="{407CB7CB-7557-50BE-B2E5-D9923398D621}"/>
          </ac:spMkLst>
        </pc:spChg>
        <pc:graphicFrameChg chg="mod modGraphic">
          <ac:chgData name="Dayana Priscila Mendes Pereira" userId="0f89b960eee7163a" providerId="LiveId" clId="{C47E5D36-E668-4BC5-BE79-2C6A43E14A73}" dt="2025-09-12T22:25:35.272" v="56" actId="1076"/>
          <ac:graphicFrameMkLst>
            <pc:docMk/>
            <pc:sldMk cId="3507933742" sldId="256"/>
            <ac:graphicFrameMk id="38" creationId="{0E16353C-89AD-6678-C347-4F68CE7BF01F}"/>
          </ac:graphicFrameMkLst>
        </pc:graphicFrameChg>
        <pc:picChg chg="add del mod">
          <ac:chgData name="Dayana Priscila Mendes Pereira" userId="0f89b960eee7163a" providerId="LiveId" clId="{C47E5D36-E668-4BC5-BE79-2C6A43E14A73}" dt="2025-09-12T22:27:20.851" v="67" actId="478"/>
          <ac:picMkLst>
            <pc:docMk/>
            <pc:sldMk cId="3507933742" sldId="256"/>
            <ac:picMk id="2" creationId="{DCFA0DDC-7A04-ACC3-B096-350A198C11A6}"/>
          </ac:picMkLst>
        </pc:picChg>
        <pc:picChg chg="del mod">
          <ac:chgData name="Dayana Priscila Mendes Pereira" userId="0f89b960eee7163a" providerId="LiveId" clId="{C47E5D36-E668-4BC5-BE79-2C6A43E14A73}" dt="2025-09-12T22:27:23.263" v="68" actId="478"/>
          <ac:picMkLst>
            <pc:docMk/>
            <pc:sldMk cId="3507933742" sldId="256"/>
            <ac:picMk id="3" creationId="{3079E5D2-522C-6402-0DB7-18AC671DE490}"/>
          </ac:picMkLst>
        </pc:picChg>
        <pc:picChg chg="del">
          <ac:chgData name="Dayana Priscila Mendes Pereira" userId="0f89b960eee7163a" providerId="LiveId" clId="{C47E5D36-E668-4BC5-BE79-2C6A43E14A73}" dt="2025-09-12T22:01:44.210" v="0" actId="478"/>
          <ac:picMkLst>
            <pc:docMk/>
            <pc:sldMk cId="3507933742" sldId="256"/>
            <ac:picMk id="9" creationId="{27509EEC-2F2F-6104-58A3-BCA7DFECEFF9}"/>
          </ac:picMkLst>
        </pc:picChg>
        <pc:picChg chg="del">
          <ac:chgData name="Dayana Priscila Mendes Pereira" userId="0f89b960eee7163a" providerId="LiveId" clId="{C47E5D36-E668-4BC5-BE79-2C6A43E14A73}" dt="2025-09-12T22:06:18.952" v="18" actId="478"/>
          <ac:picMkLst>
            <pc:docMk/>
            <pc:sldMk cId="3507933742" sldId="256"/>
            <ac:picMk id="10" creationId="{67D08923-98A0-04DF-6D24-201EA53C5CED}"/>
          </ac:picMkLst>
        </pc:picChg>
        <pc:picChg chg="add mod">
          <ac:chgData name="Dayana Priscila Mendes Pereira" userId="0f89b960eee7163a" providerId="LiveId" clId="{C47E5D36-E668-4BC5-BE79-2C6A43E14A73}" dt="2025-09-12T22:21:23.356" v="42" actId="1076"/>
          <ac:picMkLst>
            <pc:docMk/>
            <pc:sldMk cId="3507933742" sldId="256"/>
            <ac:picMk id="70" creationId="{FDF061CE-4663-5251-9684-98F51A547FF8}"/>
          </ac:picMkLst>
        </pc:picChg>
      </pc:sldChg>
      <pc:sldChg chg="modSp mod">
        <pc:chgData name="Dayana Priscila Mendes Pereira" userId="0f89b960eee7163a" providerId="LiveId" clId="{C47E5D36-E668-4BC5-BE79-2C6A43E14A73}" dt="2025-09-12T22:30:01.291" v="103" actId="20577"/>
        <pc:sldMkLst>
          <pc:docMk/>
          <pc:sldMk cId="3824972260" sldId="257"/>
        </pc:sldMkLst>
        <pc:spChg chg="mod">
          <ac:chgData name="Dayana Priscila Mendes Pereira" userId="0f89b960eee7163a" providerId="LiveId" clId="{C47E5D36-E668-4BC5-BE79-2C6A43E14A73}" dt="2025-09-12T22:30:01.291" v="103" actId="20577"/>
          <ac:spMkLst>
            <pc:docMk/>
            <pc:sldMk cId="3824972260" sldId="257"/>
            <ac:spMk id="9" creationId="{010B9D6F-354D-79BF-4471-C13A46F09EE5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29947" y="7070108"/>
            <a:ext cx="27539395" cy="15040222"/>
          </a:xfrm>
        </p:spPr>
        <p:txBody>
          <a:bodyPr anchor="b"/>
          <a:lstStyle>
            <a:lvl1pPr algn="ctr">
              <a:defRPr sz="21259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049911" y="22690338"/>
            <a:ext cx="24299466" cy="10430151"/>
          </a:xfrm>
        </p:spPr>
        <p:txBody>
          <a:bodyPr/>
          <a:lstStyle>
            <a:lvl1pPr marL="0" indent="0" algn="ctr">
              <a:buNone/>
              <a:defRPr sz="8504"/>
            </a:lvl1pPr>
            <a:lvl2pPr marL="1619951" indent="0" algn="ctr">
              <a:buNone/>
              <a:defRPr sz="7086"/>
            </a:lvl2pPr>
            <a:lvl3pPr marL="3239902" indent="0" algn="ctr">
              <a:buNone/>
              <a:defRPr sz="6378"/>
            </a:lvl3pPr>
            <a:lvl4pPr marL="4859853" indent="0" algn="ctr">
              <a:buNone/>
              <a:defRPr sz="5669"/>
            </a:lvl4pPr>
            <a:lvl5pPr marL="6479804" indent="0" algn="ctr">
              <a:buNone/>
              <a:defRPr sz="5669"/>
            </a:lvl5pPr>
            <a:lvl6pPr marL="8099755" indent="0" algn="ctr">
              <a:buNone/>
              <a:defRPr sz="5669"/>
            </a:lvl6pPr>
            <a:lvl7pPr marL="9719706" indent="0" algn="ctr">
              <a:buNone/>
              <a:defRPr sz="5669"/>
            </a:lvl7pPr>
            <a:lvl8pPr marL="11339657" indent="0" algn="ctr">
              <a:buNone/>
              <a:defRPr sz="5669"/>
            </a:lvl8pPr>
            <a:lvl9pPr marL="12959608" indent="0" algn="ctr">
              <a:buNone/>
              <a:defRPr sz="5669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9E9F8-BA06-4A36-85F1-EEAE2B2AD1CE}" type="datetimeFigureOut">
              <a:rPr lang="pt-BR" smtClean="0"/>
              <a:t>13/09/2025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39471D-07CA-474F-A6E1-B6607E2B9B2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369792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9E9F8-BA06-4A36-85F1-EEAE2B2AD1CE}" type="datetimeFigureOut">
              <a:rPr lang="pt-BR" smtClean="0"/>
              <a:t>13/09/2025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39471D-07CA-474F-A6E1-B6607E2B9B2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167386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3185742" y="2300034"/>
            <a:ext cx="6986096" cy="36610544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27453" y="2300034"/>
            <a:ext cx="20553298" cy="36610544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9E9F8-BA06-4A36-85F1-EEAE2B2AD1CE}" type="datetimeFigureOut">
              <a:rPr lang="pt-BR" smtClean="0"/>
              <a:t>13/09/2025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39471D-07CA-474F-A6E1-B6607E2B9B2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146429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9E9F8-BA06-4A36-85F1-EEAE2B2AD1CE}" type="datetimeFigureOut">
              <a:rPr lang="pt-BR" smtClean="0"/>
              <a:t>13/09/2025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39471D-07CA-474F-A6E1-B6607E2B9B2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760855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10578" y="10770172"/>
            <a:ext cx="27944386" cy="17970262"/>
          </a:xfrm>
        </p:spPr>
        <p:txBody>
          <a:bodyPr anchor="b"/>
          <a:lstStyle>
            <a:lvl1pPr>
              <a:defRPr sz="21259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10578" y="28910440"/>
            <a:ext cx="27944386" cy="9450136"/>
          </a:xfrm>
        </p:spPr>
        <p:txBody>
          <a:bodyPr/>
          <a:lstStyle>
            <a:lvl1pPr marL="0" indent="0">
              <a:buNone/>
              <a:defRPr sz="8504">
                <a:solidFill>
                  <a:schemeClr val="tx1"/>
                </a:solidFill>
              </a:defRPr>
            </a:lvl1pPr>
            <a:lvl2pPr marL="1619951" indent="0">
              <a:buNone/>
              <a:defRPr sz="7086">
                <a:solidFill>
                  <a:schemeClr val="tx1">
                    <a:tint val="75000"/>
                  </a:schemeClr>
                </a:solidFill>
              </a:defRPr>
            </a:lvl2pPr>
            <a:lvl3pPr marL="3239902" indent="0">
              <a:buNone/>
              <a:defRPr sz="6378">
                <a:solidFill>
                  <a:schemeClr val="tx1">
                    <a:tint val="75000"/>
                  </a:schemeClr>
                </a:solidFill>
              </a:defRPr>
            </a:lvl3pPr>
            <a:lvl4pPr marL="4859853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4pPr>
            <a:lvl5pPr marL="6479804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5pPr>
            <a:lvl6pPr marL="8099755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6pPr>
            <a:lvl7pPr marL="9719706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7pPr>
            <a:lvl8pPr marL="11339657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8pPr>
            <a:lvl9pPr marL="12959608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9E9F8-BA06-4A36-85F1-EEAE2B2AD1CE}" type="datetimeFigureOut">
              <a:rPr lang="pt-BR" smtClean="0"/>
              <a:t>13/09/2025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39471D-07CA-474F-A6E1-B6607E2B9B2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065691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27451" y="11500170"/>
            <a:ext cx="13769697" cy="2741040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402140" y="11500170"/>
            <a:ext cx="13769697" cy="2741040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9E9F8-BA06-4A36-85F1-EEAE2B2AD1CE}" type="datetimeFigureOut">
              <a:rPr lang="pt-BR" smtClean="0"/>
              <a:t>13/09/2025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39471D-07CA-474F-A6E1-B6607E2B9B2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218322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300044"/>
            <a:ext cx="27944386" cy="8350126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675" y="10590160"/>
            <a:ext cx="13706415" cy="5190073"/>
          </a:xfrm>
        </p:spPr>
        <p:txBody>
          <a:bodyPr anchor="b"/>
          <a:lstStyle>
            <a:lvl1pPr marL="0" indent="0">
              <a:buNone/>
              <a:defRPr sz="8504" b="1"/>
            </a:lvl1pPr>
            <a:lvl2pPr marL="1619951" indent="0">
              <a:buNone/>
              <a:defRPr sz="7086" b="1"/>
            </a:lvl2pPr>
            <a:lvl3pPr marL="3239902" indent="0">
              <a:buNone/>
              <a:defRPr sz="6378" b="1"/>
            </a:lvl3pPr>
            <a:lvl4pPr marL="4859853" indent="0">
              <a:buNone/>
              <a:defRPr sz="5669" b="1"/>
            </a:lvl4pPr>
            <a:lvl5pPr marL="6479804" indent="0">
              <a:buNone/>
              <a:defRPr sz="5669" b="1"/>
            </a:lvl5pPr>
            <a:lvl6pPr marL="8099755" indent="0">
              <a:buNone/>
              <a:defRPr sz="5669" b="1"/>
            </a:lvl6pPr>
            <a:lvl7pPr marL="9719706" indent="0">
              <a:buNone/>
              <a:defRPr sz="5669" b="1"/>
            </a:lvl7pPr>
            <a:lvl8pPr marL="11339657" indent="0">
              <a:buNone/>
              <a:defRPr sz="5669" b="1"/>
            </a:lvl8pPr>
            <a:lvl9pPr marL="12959608" indent="0">
              <a:buNone/>
              <a:defRPr sz="5669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31675" y="15780233"/>
            <a:ext cx="13706415" cy="23210346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6402142" y="10590160"/>
            <a:ext cx="13773917" cy="5190073"/>
          </a:xfrm>
        </p:spPr>
        <p:txBody>
          <a:bodyPr anchor="b"/>
          <a:lstStyle>
            <a:lvl1pPr marL="0" indent="0">
              <a:buNone/>
              <a:defRPr sz="8504" b="1"/>
            </a:lvl1pPr>
            <a:lvl2pPr marL="1619951" indent="0">
              <a:buNone/>
              <a:defRPr sz="7086" b="1"/>
            </a:lvl2pPr>
            <a:lvl3pPr marL="3239902" indent="0">
              <a:buNone/>
              <a:defRPr sz="6378" b="1"/>
            </a:lvl3pPr>
            <a:lvl4pPr marL="4859853" indent="0">
              <a:buNone/>
              <a:defRPr sz="5669" b="1"/>
            </a:lvl4pPr>
            <a:lvl5pPr marL="6479804" indent="0">
              <a:buNone/>
              <a:defRPr sz="5669" b="1"/>
            </a:lvl5pPr>
            <a:lvl6pPr marL="8099755" indent="0">
              <a:buNone/>
              <a:defRPr sz="5669" b="1"/>
            </a:lvl6pPr>
            <a:lvl7pPr marL="9719706" indent="0">
              <a:buNone/>
              <a:defRPr sz="5669" b="1"/>
            </a:lvl7pPr>
            <a:lvl8pPr marL="11339657" indent="0">
              <a:buNone/>
              <a:defRPr sz="5669" b="1"/>
            </a:lvl8pPr>
            <a:lvl9pPr marL="12959608" indent="0">
              <a:buNone/>
              <a:defRPr sz="5669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6402142" y="15780233"/>
            <a:ext cx="13773917" cy="23210346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9E9F8-BA06-4A36-85F1-EEAE2B2AD1CE}" type="datetimeFigureOut">
              <a:rPr lang="pt-BR" smtClean="0"/>
              <a:t>13/09/2025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39471D-07CA-474F-A6E1-B6607E2B9B2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927050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9E9F8-BA06-4A36-85F1-EEAE2B2AD1CE}" type="datetimeFigureOut">
              <a:rPr lang="pt-BR" smtClean="0"/>
              <a:t>13/09/2025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39471D-07CA-474F-A6E1-B6607E2B9B2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904865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9E9F8-BA06-4A36-85F1-EEAE2B2AD1CE}" type="datetimeFigureOut">
              <a:rPr lang="pt-BR" smtClean="0"/>
              <a:t>13/09/2025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39471D-07CA-474F-A6E1-B6607E2B9B2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451346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880042"/>
            <a:ext cx="10449614" cy="10080149"/>
          </a:xfrm>
        </p:spPr>
        <p:txBody>
          <a:bodyPr anchor="b"/>
          <a:lstStyle>
            <a:lvl1pPr>
              <a:defRPr sz="11338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73917" y="6220102"/>
            <a:ext cx="16402140" cy="30700453"/>
          </a:xfrm>
        </p:spPr>
        <p:txBody>
          <a:bodyPr/>
          <a:lstStyle>
            <a:lvl1pPr>
              <a:defRPr sz="11338"/>
            </a:lvl1pPr>
            <a:lvl2pPr>
              <a:defRPr sz="9921"/>
            </a:lvl2pPr>
            <a:lvl3pPr>
              <a:defRPr sz="8504"/>
            </a:lvl3pPr>
            <a:lvl4pPr>
              <a:defRPr sz="7086"/>
            </a:lvl4pPr>
            <a:lvl5pPr>
              <a:defRPr sz="7086"/>
            </a:lvl5pPr>
            <a:lvl6pPr>
              <a:defRPr sz="7086"/>
            </a:lvl6pPr>
            <a:lvl7pPr>
              <a:defRPr sz="7086"/>
            </a:lvl7pPr>
            <a:lvl8pPr>
              <a:defRPr sz="7086"/>
            </a:lvl8pPr>
            <a:lvl9pPr>
              <a:defRPr sz="7086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1671" y="12960191"/>
            <a:ext cx="10449614" cy="24010358"/>
          </a:xfrm>
        </p:spPr>
        <p:txBody>
          <a:bodyPr/>
          <a:lstStyle>
            <a:lvl1pPr marL="0" indent="0">
              <a:buNone/>
              <a:defRPr sz="5669"/>
            </a:lvl1pPr>
            <a:lvl2pPr marL="1619951" indent="0">
              <a:buNone/>
              <a:defRPr sz="4960"/>
            </a:lvl2pPr>
            <a:lvl3pPr marL="3239902" indent="0">
              <a:buNone/>
              <a:defRPr sz="4252"/>
            </a:lvl3pPr>
            <a:lvl4pPr marL="4859853" indent="0">
              <a:buNone/>
              <a:defRPr sz="3543"/>
            </a:lvl4pPr>
            <a:lvl5pPr marL="6479804" indent="0">
              <a:buNone/>
              <a:defRPr sz="3543"/>
            </a:lvl5pPr>
            <a:lvl6pPr marL="8099755" indent="0">
              <a:buNone/>
              <a:defRPr sz="3543"/>
            </a:lvl6pPr>
            <a:lvl7pPr marL="9719706" indent="0">
              <a:buNone/>
              <a:defRPr sz="3543"/>
            </a:lvl7pPr>
            <a:lvl8pPr marL="11339657" indent="0">
              <a:buNone/>
              <a:defRPr sz="3543"/>
            </a:lvl8pPr>
            <a:lvl9pPr marL="12959608" indent="0">
              <a:buNone/>
              <a:defRPr sz="3543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9E9F8-BA06-4A36-85F1-EEAE2B2AD1CE}" type="datetimeFigureOut">
              <a:rPr lang="pt-BR" smtClean="0"/>
              <a:t>13/09/2025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39471D-07CA-474F-A6E1-B6607E2B9B2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780181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880042"/>
            <a:ext cx="10449614" cy="10080149"/>
          </a:xfrm>
        </p:spPr>
        <p:txBody>
          <a:bodyPr anchor="b"/>
          <a:lstStyle>
            <a:lvl1pPr>
              <a:defRPr sz="11338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73917" y="6220102"/>
            <a:ext cx="16402140" cy="30700453"/>
          </a:xfrm>
        </p:spPr>
        <p:txBody>
          <a:bodyPr anchor="t"/>
          <a:lstStyle>
            <a:lvl1pPr marL="0" indent="0">
              <a:buNone/>
              <a:defRPr sz="11338"/>
            </a:lvl1pPr>
            <a:lvl2pPr marL="1619951" indent="0">
              <a:buNone/>
              <a:defRPr sz="9921"/>
            </a:lvl2pPr>
            <a:lvl3pPr marL="3239902" indent="0">
              <a:buNone/>
              <a:defRPr sz="8504"/>
            </a:lvl3pPr>
            <a:lvl4pPr marL="4859853" indent="0">
              <a:buNone/>
              <a:defRPr sz="7086"/>
            </a:lvl4pPr>
            <a:lvl5pPr marL="6479804" indent="0">
              <a:buNone/>
              <a:defRPr sz="7086"/>
            </a:lvl5pPr>
            <a:lvl6pPr marL="8099755" indent="0">
              <a:buNone/>
              <a:defRPr sz="7086"/>
            </a:lvl6pPr>
            <a:lvl7pPr marL="9719706" indent="0">
              <a:buNone/>
              <a:defRPr sz="7086"/>
            </a:lvl7pPr>
            <a:lvl8pPr marL="11339657" indent="0">
              <a:buNone/>
              <a:defRPr sz="7086"/>
            </a:lvl8pPr>
            <a:lvl9pPr marL="12959608" indent="0">
              <a:buNone/>
              <a:defRPr sz="7086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1671" y="12960191"/>
            <a:ext cx="10449614" cy="24010358"/>
          </a:xfrm>
        </p:spPr>
        <p:txBody>
          <a:bodyPr/>
          <a:lstStyle>
            <a:lvl1pPr marL="0" indent="0">
              <a:buNone/>
              <a:defRPr sz="5669"/>
            </a:lvl1pPr>
            <a:lvl2pPr marL="1619951" indent="0">
              <a:buNone/>
              <a:defRPr sz="4960"/>
            </a:lvl2pPr>
            <a:lvl3pPr marL="3239902" indent="0">
              <a:buNone/>
              <a:defRPr sz="4252"/>
            </a:lvl3pPr>
            <a:lvl4pPr marL="4859853" indent="0">
              <a:buNone/>
              <a:defRPr sz="3543"/>
            </a:lvl4pPr>
            <a:lvl5pPr marL="6479804" indent="0">
              <a:buNone/>
              <a:defRPr sz="3543"/>
            </a:lvl5pPr>
            <a:lvl6pPr marL="8099755" indent="0">
              <a:buNone/>
              <a:defRPr sz="3543"/>
            </a:lvl6pPr>
            <a:lvl7pPr marL="9719706" indent="0">
              <a:buNone/>
              <a:defRPr sz="3543"/>
            </a:lvl7pPr>
            <a:lvl8pPr marL="11339657" indent="0">
              <a:buNone/>
              <a:defRPr sz="3543"/>
            </a:lvl8pPr>
            <a:lvl9pPr marL="12959608" indent="0">
              <a:buNone/>
              <a:defRPr sz="3543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9E9F8-BA06-4A36-85F1-EEAE2B2AD1CE}" type="datetimeFigureOut">
              <a:rPr lang="pt-BR" smtClean="0"/>
              <a:t>13/09/2025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39471D-07CA-474F-A6E1-B6607E2B9B2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925974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27451" y="2300044"/>
            <a:ext cx="27944386" cy="835012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27451" y="11500170"/>
            <a:ext cx="27944386" cy="27410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227451" y="40040601"/>
            <a:ext cx="7289840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2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29E9F8-BA06-4A36-85F1-EEAE2B2AD1CE}" type="datetimeFigureOut">
              <a:rPr lang="pt-BR" smtClean="0"/>
              <a:t>13/09/2025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732264" y="40040601"/>
            <a:ext cx="10934760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42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2881997" y="40040601"/>
            <a:ext cx="7289840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2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39471D-07CA-474F-A6E1-B6607E2B9B2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660528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3239902" rtl="0" eaLnBrk="1" latinLnBrk="0" hangingPunct="1">
        <a:lnSpc>
          <a:spcPct val="90000"/>
        </a:lnSpc>
        <a:spcBef>
          <a:spcPct val="0"/>
        </a:spcBef>
        <a:buNone/>
        <a:defRPr sz="1559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809976" indent="-809976" algn="l" defTabSz="3239902" rtl="0" eaLnBrk="1" latinLnBrk="0" hangingPunct="1">
        <a:lnSpc>
          <a:spcPct val="90000"/>
        </a:lnSpc>
        <a:spcBef>
          <a:spcPts val="3543"/>
        </a:spcBef>
        <a:buFont typeface="Arial" panose="020B0604020202020204" pitchFamily="34" charset="0"/>
        <a:buChar char="•"/>
        <a:defRPr sz="9921" kern="1200">
          <a:solidFill>
            <a:schemeClr val="tx1"/>
          </a:solidFill>
          <a:latin typeface="+mn-lt"/>
          <a:ea typeface="+mn-ea"/>
          <a:cs typeface="+mn-cs"/>
        </a:defRPr>
      </a:lvl1pPr>
      <a:lvl2pPr marL="2429927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8504" kern="1200">
          <a:solidFill>
            <a:schemeClr val="tx1"/>
          </a:solidFill>
          <a:latin typeface="+mn-lt"/>
          <a:ea typeface="+mn-ea"/>
          <a:cs typeface="+mn-cs"/>
        </a:defRPr>
      </a:lvl2pPr>
      <a:lvl3pPr marL="4049878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7086" kern="1200">
          <a:solidFill>
            <a:schemeClr val="tx1"/>
          </a:solidFill>
          <a:latin typeface="+mn-lt"/>
          <a:ea typeface="+mn-ea"/>
          <a:cs typeface="+mn-cs"/>
        </a:defRPr>
      </a:lvl3pPr>
      <a:lvl4pPr marL="5669829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4pPr>
      <a:lvl5pPr marL="7289780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5pPr>
      <a:lvl6pPr marL="8909731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6pPr>
      <a:lvl7pPr marL="10529682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7pPr>
      <a:lvl8pPr marL="12149633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8pPr>
      <a:lvl9pPr marL="13769584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1pPr>
      <a:lvl2pPr marL="1619951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2pPr>
      <a:lvl3pPr marL="3239902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3pPr>
      <a:lvl4pPr marL="4859853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4pPr>
      <a:lvl5pPr marL="6479804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5pPr>
      <a:lvl6pPr marL="8099755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6pPr>
      <a:lvl7pPr marL="9719706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7pPr>
      <a:lvl8pPr marL="11339657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8pPr>
      <a:lvl9pPr marL="12959608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Espaço Reservado para Texto 7">
            <a:extLst>
              <a:ext uri="{FF2B5EF4-FFF2-40B4-BE49-F238E27FC236}">
                <a16:creationId xmlns:a16="http://schemas.microsoft.com/office/drawing/2014/main" id="{A146E1E4-4B7C-B4CC-6D2E-7574E697797B}"/>
              </a:ext>
            </a:extLst>
          </p:cNvPr>
          <p:cNvSpPr txBox="1">
            <a:spLocks/>
          </p:cNvSpPr>
          <p:nvPr/>
        </p:nvSpPr>
        <p:spPr>
          <a:xfrm>
            <a:off x="2305423" y="4084220"/>
            <a:ext cx="27544712" cy="2962275"/>
          </a:xfrm>
          <a:prstGeom prst="rect">
            <a:avLst/>
          </a:prstGeom>
        </p:spPr>
        <p:txBody>
          <a:bodyPr anchor="ctr"/>
          <a:lstStyle>
            <a:lvl1pPr marL="0" indent="0" algn="ctr" defTabSz="2880086" rtl="0" eaLnBrk="1" latinLnBrk="0" hangingPunct="1">
              <a:lnSpc>
                <a:spcPts val="8640"/>
              </a:lnSpc>
              <a:spcBef>
                <a:spcPts val="4200"/>
              </a:spcBef>
              <a:spcAft>
                <a:spcPts val="1800"/>
              </a:spcAft>
              <a:buFont typeface="Arial" panose="020B0604020202020204" pitchFamily="34" charset="0"/>
              <a:buNone/>
              <a:defRPr sz="7200" b="1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2160064" indent="-720021" algn="l" defTabSz="2880086" rtl="0" eaLnBrk="1" latinLnBrk="0" hangingPunct="1">
              <a:lnSpc>
                <a:spcPct val="90000"/>
              </a:lnSpc>
              <a:spcBef>
                <a:spcPts val="1575"/>
              </a:spcBef>
              <a:buFont typeface="Arial" panose="020B0604020202020204" pitchFamily="34" charset="0"/>
              <a:buChar char="•"/>
              <a:defRPr sz="755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600107" indent="-720021" algn="l" defTabSz="2880086" rtl="0" eaLnBrk="1" latinLnBrk="0" hangingPunct="1">
              <a:lnSpc>
                <a:spcPct val="90000"/>
              </a:lnSpc>
              <a:spcBef>
                <a:spcPts val="1575"/>
              </a:spcBef>
              <a:buFont typeface="Arial" panose="020B0604020202020204" pitchFamily="34" charset="0"/>
              <a:buChar char="•"/>
              <a:defRPr sz="629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040150" indent="-720021" algn="l" defTabSz="2880086" rtl="0" eaLnBrk="1" latinLnBrk="0" hangingPunct="1">
              <a:lnSpc>
                <a:spcPct val="90000"/>
              </a:lnSpc>
              <a:spcBef>
                <a:spcPts val="1575"/>
              </a:spcBef>
              <a:buFont typeface="Arial" panose="020B0604020202020204" pitchFamily="34" charset="0"/>
              <a:buChar char="•"/>
              <a:defRPr sz="566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6480193" indent="-720021" algn="l" defTabSz="2880086" rtl="0" eaLnBrk="1" latinLnBrk="0" hangingPunct="1">
              <a:lnSpc>
                <a:spcPct val="90000"/>
              </a:lnSpc>
              <a:spcBef>
                <a:spcPts val="1575"/>
              </a:spcBef>
              <a:buFont typeface="Arial" panose="020B0604020202020204" pitchFamily="34" charset="0"/>
              <a:buChar char="•"/>
              <a:defRPr sz="566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7920236" indent="-720021" algn="l" defTabSz="2880086" rtl="0" eaLnBrk="1" latinLnBrk="0" hangingPunct="1">
              <a:lnSpc>
                <a:spcPct val="90000"/>
              </a:lnSpc>
              <a:spcBef>
                <a:spcPts val="1575"/>
              </a:spcBef>
              <a:buFont typeface="Arial" panose="020B0604020202020204" pitchFamily="34" charset="0"/>
              <a:buChar char="•"/>
              <a:defRPr sz="566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360278" indent="-720021" algn="l" defTabSz="2880086" rtl="0" eaLnBrk="1" latinLnBrk="0" hangingPunct="1">
              <a:lnSpc>
                <a:spcPct val="90000"/>
              </a:lnSpc>
              <a:spcBef>
                <a:spcPts val="1575"/>
              </a:spcBef>
              <a:buFont typeface="Arial" panose="020B0604020202020204" pitchFamily="34" charset="0"/>
              <a:buChar char="•"/>
              <a:defRPr sz="566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0800321" indent="-720021" algn="l" defTabSz="2880086" rtl="0" eaLnBrk="1" latinLnBrk="0" hangingPunct="1">
              <a:lnSpc>
                <a:spcPct val="90000"/>
              </a:lnSpc>
              <a:spcBef>
                <a:spcPts val="1575"/>
              </a:spcBef>
              <a:buFont typeface="Arial" panose="020B0604020202020204" pitchFamily="34" charset="0"/>
              <a:buChar char="•"/>
              <a:defRPr sz="566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2240364" indent="-720021" algn="l" defTabSz="2880086" rtl="0" eaLnBrk="1" latinLnBrk="0" hangingPunct="1">
              <a:lnSpc>
                <a:spcPct val="90000"/>
              </a:lnSpc>
              <a:spcBef>
                <a:spcPts val="1575"/>
              </a:spcBef>
              <a:buFont typeface="Arial" panose="020B0604020202020204" pitchFamily="34" charset="0"/>
              <a:buChar char="•"/>
              <a:defRPr sz="566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BR" sz="8000" dirty="0">
                <a:solidFill>
                  <a:sysClr val="windowText" lastClr="00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Título do trabalho, Arial, negrito, tamanho da letra 80 </a:t>
            </a:r>
            <a:r>
              <a:rPr lang="pt-BR" sz="8000" dirty="0" err="1">
                <a:solidFill>
                  <a:sysClr val="windowText" lastClr="00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pt</a:t>
            </a:r>
            <a:r>
              <a:rPr lang="pt-BR" sz="8000" dirty="0">
                <a:solidFill>
                  <a:sysClr val="windowText" lastClr="00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, pode reduzir até 65 </a:t>
            </a:r>
            <a:r>
              <a:rPr lang="pt-BR" sz="8000" dirty="0" err="1">
                <a:solidFill>
                  <a:sysClr val="windowText" lastClr="00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pt</a:t>
            </a:r>
            <a:r>
              <a:rPr lang="pt-BR" sz="8000" dirty="0">
                <a:solidFill>
                  <a:sysClr val="windowText" lastClr="00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. </a:t>
            </a:r>
          </a:p>
        </p:txBody>
      </p:sp>
      <p:sp>
        <p:nvSpPr>
          <p:cNvPr id="15" name="Title 1">
            <a:extLst>
              <a:ext uri="{FF2B5EF4-FFF2-40B4-BE49-F238E27FC236}">
                <a16:creationId xmlns:a16="http://schemas.microsoft.com/office/drawing/2014/main" id="{F47DC946-584B-CFFD-6C01-824F8EE54A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79807" y="6532458"/>
            <a:ext cx="27544712" cy="3382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32054" tIns="216027" rIns="432054" bIns="216027" anchor="ctr"/>
          <a:lstStyle>
            <a:lvl1pPr>
              <a:spcBef>
                <a:spcPct val="20000"/>
              </a:spcBef>
              <a:buChar char="•"/>
              <a:defRPr sz="145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3360738" indent="-1292225">
              <a:spcBef>
                <a:spcPct val="20000"/>
              </a:spcBef>
              <a:buChar char="–"/>
              <a:defRPr sz="127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5170488" indent="-1033463">
              <a:spcBef>
                <a:spcPct val="20000"/>
              </a:spcBef>
              <a:buChar char="•"/>
              <a:defRPr sz="109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7239000" indent="-1033463">
              <a:spcBef>
                <a:spcPct val="20000"/>
              </a:spcBef>
              <a:buChar char="–"/>
              <a:defRPr sz="9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9307513" indent="-1035050">
              <a:spcBef>
                <a:spcPct val="20000"/>
              </a:spcBef>
              <a:buChar char="»"/>
              <a:defRPr sz="9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9764713" indent="-10350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10221913" indent="-10350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10679113" indent="-10350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11136313" indent="-10350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None/>
            </a:pPr>
            <a:r>
              <a:rPr lang="pt-BR" altLang="pt-BR" sz="4500" b="1" dirty="0">
                <a:ea typeface="Tahoma" panose="020B0604030504040204" pitchFamily="34" charset="0"/>
                <a:cs typeface="Times New Roman" panose="02020603050405020304" pitchFamily="18" charset="0"/>
              </a:rPr>
              <a:t>Autor</a:t>
            </a:r>
            <a:r>
              <a:rPr lang="pt-BR" altLang="pt-BR" sz="4500" b="1" baseline="30000" dirty="0">
                <a:ea typeface="Tahoma" panose="020B0604030504040204" pitchFamily="34" charset="0"/>
                <a:cs typeface="Times New Roman" panose="02020603050405020304" pitchFamily="18" charset="0"/>
              </a:rPr>
              <a:t>1</a:t>
            </a:r>
            <a:r>
              <a:rPr lang="pt-BR" altLang="pt-BR" sz="4500" b="1" dirty="0">
                <a:ea typeface="Tahoma" panose="020B0604030504040204" pitchFamily="34" charset="0"/>
                <a:cs typeface="Times New Roman" panose="02020603050405020304" pitchFamily="18" charset="0"/>
              </a:rPr>
              <a:t>; Autor</a:t>
            </a:r>
            <a:r>
              <a:rPr lang="pt-BR" altLang="pt-BR" sz="4500" b="1" baseline="30000" dirty="0">
                <a:ea typeface="Tahoma" panose="020B0604030504040204" pitchFamily="34" charset="0"/>
                <a:cs typeface="Times New Roman" panose="02020603050405020304" pitchFamily="18" charset="0"/>
              </a:rPr>
              <a:t>1</a:t>
            </a:r>
            <a:r>
              <a:rPr lang="pt-BR" altLang="pt-BR" sz="4500" b="1" dirty="0">
                <a:ea typeface="Tahoma" panose="020B0604030504040204" pitchFamily="34" charset="0"/>
                <a:cs typeface="Times New Roman" panose="02020603050405020304" pitchFamily="18" charset="0"/>
              </a:rPr>
              <a:t>; Autor</a:t>
            </a:r>
            <a:r>
              <a:rPr lang="pt-BR" altLang="pt-BR" sz="4500" b="1" baseline="30000" dirty="0">
                <a:ea typeface="Tahoma" panose="020B0604030504040204" pitchFamily="34" charset="0"/>
                <a:cs typeface="Times New Roman" panose="02020603050405020304" pitchFamily="18" charset="0"/>
              </a:rPr>
              <a:t>1</a:t>
            </a:r>
            <a:r>
              <a:rPr lang="pt-BR" altLang="pt-BR" sz="4500" b="1" dirty="0">
                <a:ea typeface="Tahoma" panose="020B0604030504040204" pitchFamily="34" charset="0"/>
                <a:cs typeface="Times New Roman" panose="02020603050405020304" pitchFamily="18" charset="0"/>
              </a:rPr>
              <a:t>; Autor</a:t>
            </a:r>
            <a:r>
              <a:rPr lang="pt-BR" altLang="pt-BR" sz="4500" b="1" baseline="30000" dirty="0">
                <a:ea typeface="Tahoma" panose="020B0604030504040204" pitchFamily="34" charset="0"/>
                <a:cs typeface="Times New Roman" panose="02020603050405020304" pitchFamily="18" charset="0"/>
              </a:rPr>
              <a:t>2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pt-BR" altLang="pt-BR" sz="4500" baseline="30000" dirty="0">
                <a:ea typeface="Tahoma" panose="020B0604030504040204" pitchFamily="34" charset="0"/>
                <a:cs typeface="Times New Roman" panose="02020603050405020304" pitchFamily="18" charset="0"/>
              </a:rPr>
              <a:t>1</a:t>
            </a:r>
            <a:r>
              <a:rPr lang="pt-BR" altLang="pt-BR" sz="4500" dirty="0">
                <a:ea typeface="Tahoma" panose="020B0604030504040204" pitchFamily="34" charset="0"/>
                <a:cs typeface="Times New Roman" panose="02020603050405020304" pitchFamily="18" charset="0"/>
              </a:rPr>
              <a:t>Centro Universitário FIS - UNIFIS, Serra Talhada-PE, Brasil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pt-BR" altLang="pt-BR" sz="4500" baseline="30000" dirty="0">
                <a:ea typeface="Tahoma" panose="020B0604030504040204" pitchFamily="34" charset="0"/>
                <a:cs typeface="Times New Roman" panose="02020603050405020304" pitchFamily="18" charset="0"/>
              </a:rPr>
              <a:t>2</a:t>
            </a:r>
            <a:r>
              <a:rPr lang="pt-BR" altLang="pt-BR" sz="4500" dirty="0">
                <a:ea typeface="Tahoma" panose="020B0604030504040204" pitchFamily="34" charset="0"/>
                <a:cs typeface="Times New Roman" panose="02020603050405020304" pitchFamily="18" charset="0"/>
              </a:rPr>
              <a:t>Afiliação ou instituição de origem, Cidade-Estado, País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pt-BR" altLang="pt-BR" sz="4500" i="1" dirty="0">
                <a:ea typeface="Tahoma" panose="020B0604030504040204" pitchFamily="34" charset="0"/>
                <a:cs typeface="Times New Roman" panose="02020603050405020304" pitchFamily="18" charset="0"/>
              </a:rPr>
              <a:t>e-mail do autor principal</a:t>
            </a:r>
          </a:p>
        </p:txBody>
      </p:sp>
      <p:sp>
        <p:nvSpPr>
          <p:cNvPr id="16" name="Retângulo: Cantos Arredondados 15">
            <a:extLst>
              <a:ext uri="{FF2B5EF4-FFF2-40B4-BE49-F238E27FC236}">
                <a16:creationId xmlns:a16="http://schemas.microsoft.com/office/drawing/2014/main" id="{94E7717A-55F1-5CD2-0E80-89061DAC4265}"/>
              </a:ext>
            </a:extLst>
          </p:cNvPr>
          <p:cNvSpPr/>
          <p:nvPr/>
        </p:nvSpPr>
        <p:spPr>
          <a:xfrm>
            <a:off x="38649" y="10087592"/>
            <a:ext cx="15790060" cy="977199"/>
          </a:xfrm>
          <a:prstGeom prst="round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4500" b="1" dirty="0">
                <a:solidFill>
                  <a:schemeClr val="bg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INTRODUÇÃO</a:t>
            </a:r>
          </a:p>
        </p:txBody>
      </p:sp>
      <p:sp>
        <p:nvSpPr>
          <p:cNvPr id="17" name="Retângulo: Cantos Arredondados 16">
            <a:extLst>
              <a:ext uri="{FF2B5EF4-FFF2-40B4-BE49-F238E27FC236}">
                <a16:creationId xmlns:a16="http://schemas.microsoft.com/office/drawing/2014/main" id="{A3A801F8-C060-7174-2FA1-AFFA79120466}"/>
              </a:ext>
            </a:extLst>
          </p:cNvPr>
          <p:cNvSpPr/>
          <p:nvPr/>
        </p:nvSpPr>
        <p:spPr>
          <a:xfrm>
            <a:off x="16274943" y="33442615"/>
            <a:ext cx="15790060" cy="977199"/>
          </a:xfrm>
          <a:prstGeom prst="round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4500" b="1" dirty="0">
                <a:solidFill>
                  <a:schemeClr val="bg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REFERÊNCIAS</a:t>
            </a:r>
          </a:p>
        </p:txBody>
      </p:sp>
      <p:sp>
        <p:nvSpPr>
          <p:cNvPr id="18" name="Retângulo: Cantos Arredondados 17">
            <a:extLst>
              <a:ext uri="{FF2B5EF4-FFF2-40B4-BE49-F238E27FC236}">
                <a16:creationId xmlns:a16="http://schemas.microsoft.com/office/drawing/2014/main" id="{3503D196-2502-E63A-83A1-5CE49A89A46C}"/>
              </a:ext>
            </a:extLst>
          </p:cNvPr>
          <p:cNvSpPr/>
          <p:nvPr/>
        </p:nvSpPr>
        <p:spPr>
          <a:xfrm>
            <a:off x="12549" y="19969212"/>
            <a:ext cx="15790060" cy="977199"/>
          </a:xfrm>
          <a:prstGeom prst="round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4500" b="1" dirty="0">
                <a:solidFill>
                  <a:schemeClr val="bg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OBJETIVOS</a:t>
            </a:r>
          </a:p>
        </p:txBody>
      </p:sp>
      <p:sp>
        <p:nvSpPr>
          <p:cNvPr id="19" name="Retângulo: Cantos Arredondados 18">
            <a:extLst>
              <a:ext uri="{FF2B5EF4-FFF2-40B4-BE49-F238E27FC236}">
                <a16:creationId xmlns:a16="http://schemas.microsoft.com/office/drawing/2014/main" id="{0470F261-F17F-482B-18E7-95193967BCE6}"/>
              </a:ext>
            </a:extLst>
          </p:cNvPr>
          <p:cNvSpPr/>
          <p:nvPr/>
        </p:nvSpPr>
        <p:spPr>
          <a:xfrm>
            <a:off x="12549" y="25980826"/>
            <a:ext cx="15790060" cy="977199"/>
          </a:xfrm>
          <a:prstGeom prst="round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4500" b="1" dirty="0">
                <a:solidFill>
                  <a:schemeClr val="bg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METODOLOGIA</a:t>
            </a:r>
          </a:p>
        </p:txBody>
      </p:sp>
      <p:sp>
        <p:nvSpPr>
          <p:cNvPr id="20" name="Retângulo: Cantos Arredondados 19">
            <a:extLst>
              <a:ext uri="{FF2B5EF4-FFF2-40B4-BE49-F238E27FC236}">
                <a16:creationId xmlns:a16="http://schemas.microsoft.com/office/drawing/2014/main" id="{560ABBA7-3741-FD24-C57C-53AF47B4A5A3}"/>
              </a:ext>
            </a:extLst>
          </p:cNvPr>
          <p:cNvSpPr/>
          <p:nvPr/>
        </p:nvSpPr>
        <p:spPr>
          <a:xfrm>
            <a:off x="16199644" y="10079723"/>
            <a:ext cx="15790060" cy="977199"/>
          </a:xfrm>
          <a:prstGeom prst="round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4500" b="1" dirty="0">
                <a:solidFill>
                  <a:schemeClr val="bg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RESULTADOS E DISCUSSÃO</a:t>
            </a:r>
          </a:p>
        </p:txBody>
      </p:sp>
      <p:sp>
        <p:nvSpPr>
          <p:cNvPr id="24" name="CaixaDeTexto 23">
            <a:extLst>
              <a:ext uri="{FF2B5EF4-FFF2-40B4-BE49-F238E27FC236}">
                <a16:creationId xmlns:a16="http://schemas.microsoft.com/office/drawing/2014/main" id="{4B7A839A-572D-39A5-849B-4E2EA51241FC}"/>
              </a:ext>
            </a:extLst>
          </p:cNvPr>
          <p:cNvSpPr txBox="1"/>
          <p:nvPr/>
        </p:nvSpPr>
        <p:spPr>
          <a:xfrm>
            <a:off x="258175" y="11420389"/>
            <a:ext cx="15351009" cy="80945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Texto escrito em Times New Roman, tamanho 40, regular. 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 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</a:t>
            </a:r>
          </a:p>
        </p:txBody>
      </p:sp>
      <p:sp>
        <p:nvSpPr>
          <p:cNvPr id="27" name="CaixaDeTexto 26">
            <a:extLst>
              <a:ext uri="{FF2B5EF4-FFF2-40B4-BE49-F238E27FC236}">
                <a16:creationId xmlns:a16="http://schemas.microsoft.com/office/drawing/2014/main" id="{6358EEB9-0472-6B49-30DB-4170F78AD0C8}"/>
              </a:ext>
            </a:extLst>
          </p:cNvPr>
          <p:cNvSpPr txBox="1"/>
          <p:nvPr/>
        </p:nvSpPr>
        <p:spPr>
          <a:xfrm>
            <a:off x="16199644" y="11455443"/>
            <a:ext cx="15351009" cy="7478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Texto escrito em Times New Roman, tamanho 40, regular. 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</a:t>
            </a:r>
          </a:p>
        </p:txBody>
      </p:sp>
      <p:sp>
        <p:nvSpPr>
          <p:cNvPr id="28" name="Retângulo: Cantos Arredondados 27">
            <a:extLst>
              <a:ext uri="{FF2B5EF4-FFF2-40B4-BE49-F238E27FC236}">
                <a16:creationId xmlns:a16="http://schemas.microsoft.com/office/drawing/2014/main" id="{E8BDFFCC-D5AA-0165-74FC-601780FA823E}"/>
              </a:ext>
            </a:extLst>
          </p:cNvPr>
          <p:cNvSpPr/>
          <p:nvPr/>
        </p:nvSpPr>
        <p:spPr>
          <a:xfrm>
            <a:off x="16077779" y="26008256"/>
            <a:ext cx="15790060" cy="977199"/>
          </a:xfrm>
          <a:prstGeom prst="round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4500" b="1" dirty="0">
                <a:solidFill>
                  <a:schemeClr val="bg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CONCLUSÃO</a:t>
            </a:r>
          </a:p>
        </p:txBody>
      </p:sp>
      <p:sp>
        <p:nvSpPr>
          <p:cNvPr id="29" name="CaixaDeTexto 28">
            <a:extLst>
              <a:ext uri="{FF2B5EF4-FFF2-40B4-BE49-F238E27FC236}">
                <a16:creationId xmlns:a16="http://schemas.microsoft.com/office/drawing/2014/main" id="{2E0B2B04-C72A-29BE-27A7-0927C12286B2}"/>
              </a:ext>
            </a:extLst>
          </p:cNvPr>
          <p:cNvSpPr txBox="1"/>
          <p:nvPr/>
        </p:nvSpPr>
        <p:spPr>
          <a:xfrm>
            <a:off x="16199644" y="27628816"/>
            <a:ext cx="15351009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Texto escrito em Times New Roman, tamanho 40, regular. 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</a:t>
            </a:r>
          </a:p>
        </p:txBody>
      </p:sp>
      <p:sp>
        <p:nvSpPr>
          <p:cNvPr id="30" name="CaixaDeTexto 29">
            <a:extLst>
              <a:ext uri="{FF2B5EF4-FFF2-40B4-BE49-F238E27FC236}">
                <a16:creationId xmlns:a16="http://schemas.microsoft.com/office/drawing/2014/main" id="{16553D87-4066-0523-0E19-80E259193E22}"/>
              </a:ext>
            </a:extLst>
          </p:cNvPr>
          <p:cNvSpPr txBox="1"/>
          <p:nvPr/>
        </p:nvSpPr>
        <p:spPr>
          <a:xfrm>
            <a:off x="16274943" y="34999305"/>
            <a:ext cx="15351009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Texto escrito em Times New Roman, tamanho 40, regular. 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</a:t>
            </a:r>
          </a:p>
        </p:txBody>
      </p:sp>
      <p:sp>
        <p:nvSpPr>
          <p:cNvPr id="31" name="CaixaDeTexto 30">
            <a:extLst>
              <a:ext uri="{FF2B5EF4-FFF2-40B4-BE49-F238E27FC236}">
                <a16:creationId xmlns:a16="http://schemas.microsoft.com/office/drawing/2014/main" id="{28307E9C-52E4-7B0B-5B51-B09CAE2550B6}"/>
              </a:ext>
            </a:extLst>
          </p:cNvPr>
          <p:cNvSpPr txBox="1"/>
          <p:nvPr/>
        </p:nvSpPr>
        <p:spPr>
          <a:xfrm>
            <a:off x="258175" y="21357347"/>
            <a:ext cx="15351009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Texto escrito em Times New Roman, tamanho 40, regular. 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</a:t>
            </a:r>
          </a:p>
        </p:txBody>
      </p:sp>
      <p:sp>
        <p:nvSpPr>
          <p:cNvPr id="35" name="CaixaDeTexto 34">
            <a:extLst>
              <a:ext uri="{FF2B5EF4-FFF2-40B4-BE49-F238E27FC236}">
                <a16:creationId xmlns:a16="http://schemas.microsoft.com/office/drawing/2014/main" id="{F0AD1DAE-AA9E-68E1-F4F6-D756399AAD5E}"/>
              </a:ext>
            </a:extLst>
          </p:cNvPr>
          <p:cNvSpPr txBox="1"/>
          <p:nvPr/>
        </p:nvSpPr>
        <p:spPr>
          <a:xfrm>
            <a:off x="258175" y="27628816"/>
            <a:ext cx="15351009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Texto escrito em Times New Roman, tamanho 40, regular. 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</a:t>
            </a:r>
          </a:p>
        </p:txBody>
      </p:sp>
      <p:sp>
        <p:nvSpPr>
          <p:cNvPr id="37" name="CaixaDeTexto 1">
            <a:extLst>
              <a:ext uri="{FF2B5EF4-FFF2-40B4-BE49-F238E27FC236}">
                <a16:creationId xmlns:a16="http://schemas.microsoft.com/office/drawing/2014/main" id="{DF422FA1-738C-CFE3-0CF1-759DEC1217C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2476" y="32593173"/>
            <a:ext cx="6205372" cy="6617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pt-BR" altLang="pt-BR" sz="3700" b="1" dirty="0">
                <a:cs typeface="Times New Roman" panose="02020603050405020304" pitchFamily="18" charset="0"/>
              </a:rPr>
              <a:t>Figura 1: </a:t>
            </a:r>
            <a:r>
              <a:rPr lang="pt-BR" altLang="pt-BR" sz="3700" dirty="0">
                <a:cs typeface="Times New Roman" panose="02020603050405020304" pitchFamily="18" charset="0"/>
              </a:rPr>
              <a:t>Título da figura.</a:t>
            </a:r>
          </a:p>
        </p:txBody>
      </p:sp>
      <p:graphicFrame>
        <p:nvGraphicFramePr>
          <p:cNvPr id="38" name="Table 16">
            <a:extLst>
              <a:ext uri="{FF2B5EF4-FFF2-40B4-BE49-F238E27FC236}">
                <a16:creationId xmlns:a16="http://schemas.microsoft.com/office/drawing/2014/main" id="{0E16353C-89AD-6678-C347-4F68CE7BF01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64726163"/>
              </p:ext>
            </p:extLst>
          </p:nvPr>
        </p:nvGraphicFramePr>
        <p:xfrm>
          <a:off x="16452163" y="19996718"/>
          <a:ext cx="15351010" cy="5044438"/>
        </p:xfrm>
        <a:graphic>
          <a:graphicData uri="http://schemas.openxmlformats.org/drawingml/2006/table">
            <a:tbl>
              <a:tblPr firstRow="1" bandRow="1">
                <a:tableStyleId>{68D230F3-CF80-4859-8CE7-A43EE81993B5}</a:tableStyleId>
              </a:tblPr>
              <a:tblGrid>
                <a:gridCol w="307020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7020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07020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07020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07020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759363">
                <a:tc>
                  <a:txBody>
                    <a:bodyPr/>
                    <a:lstStyle/>
                    <a:p>
                      <a:pPr algn="ctr"/>
                      <a:r>
                        <a:rPr lang="en-US" sz="37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Coluna</a:t>
                      </a:r>
                      <a:r>
                        <a:rPr lang="en-US" sz="37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1</a:t>
                      </a:r>
                    </a:p>
                  </a:txBody>
                  <a:tcPr marL="91437" marR="91437" marT="45724" marB="45724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37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Coluna</a:t>
                      </a:r>
                      <a:r>
                        <a:rPr lang="en-US" sz="37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2</a:t>
                      </a:r>
                    </a:p>
                  </a:txBody>
                  <a:tcPr marL="91437" marR="91437" marT="45724" marB="45724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37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Coluna</a:t>
                      </a:r>
                      <a:r>
                        <a:rPr lang="en-US" sz="37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3</a:t>
                      </a:r>
                    </a:p>
                  </a:txBody>
                  <a:tcPr marL="91437" marR="91437" marT="45724" marB="45724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37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Coluna</a:t>
                      </a:r>
                      <a:r>
                        <a:rPr lang="en-US" sz="37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4</a:t>
                      </a:r>
                    </a:p>
                  </a:txBody>
                  <a:tcPr marL="91437" marR="91437" marT="45724" marB="45724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37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Coluna</a:t>
                      </a:r>
                      <a:r>
                        <a:rPr lang="en-US" sz="37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5</a:t>
                      </a:r>
                    </a:p>
                  </a:txBody>
                  <a:tcPr marL="91437" marR="91437" marT="45724" marB="45724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59363">
                <a:tc>
                  <a:txBody>
                    <a:bodyPr/>
                    <a:lstStyle/>
                    <a:p>
                      <a:pPr algn="ctr"/>
                      <a:r>
                        <a:rPr lang="en-US" sz="37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123</a:t>
                      </a:r>
                    </a:p>
                  </a:txBody>
                  <a:tcPr marL="91437" marR="91437" marT="45724" marB="4572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7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123</a:t>
                      </a:r>
                    </a:p>
                  </a:txBody>
                  <a:tcPr marL="91437" marR="91437" marT="45724" marB="4572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7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123</a:t>
                      </a:r>
                    </a:p>
                  </a:txBody>
                  <a:tcPr marL="91437" marR="91437" marT="45724" marB="4572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7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123</a:t>
                      </a:r>
                    </a:p>
                  </a:txBody>
                  <a:tcPr marL="91437" marR="91437" marT="45724" marB="4572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7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123</a:t>
                      </a:r>
                    </a:p>
                  </a:txBody>
                  <a:tcPr marL="91437" marR="91437" marT="45724" marB="45724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06986">
                <a:tc>
                  <a:txBody>
                    <a:bodyPr/>
                    <a:lstStyle/>
                    <a:p>
                      <a:pPr algn="ctr"/>
                      <a:r>
                        <a:rPr lang="en-US" sz="37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123</a:t>
                      </a:r>
                    </a:p>
                  </a:txBody>
                  <a:tcPr marL="91437" marR="91437" marT="45724" marB="4572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7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123</a:t>
                      </a:r>
                    </a:p>
                  </a:txBody>
                  <a:tcPr marL="91437" marR="91437" marT="45724" marB="4572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7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123</a:t>
                      </a:r>
                    </a:p>
                  </a:txBody>
                  <a:tcPr marL="91437" marR="91437" marT="45724" marB="4572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7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123</a:t>
                      </a:r>
                    </a:p>
                  </a:txBody>
                  <a:tcPr marL="91437" marR="91437" marT="45724" marB="4572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7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123</a:t>
                      </a:r>
                    </a:p>
                  </a:txBody>
                  <a:tcPr marL="91437" marR="91437" marT="45724" marB="45724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59363">
                <a:tc>
                  <a:txBody>
                    <a:bodyPr/>
                    <a:lstStyle/>
                    <a:p>
                      <a:pPr algn="ctr"/>
                      <a:r>
                        <a:rPr lang="en-US" sz="37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123</a:t>
                      </a:r>
                    </a:p>
                  </a:txBody>
                  <a:tcPr marL="91437" marR="91437" marT="45724" marB="4572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7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123</a:t>
                      </a:r>
                    </a:p>
                  </a:txBody>
                  <a:tcPr marL="91437" marR="91437" marT="45724" marB="4572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7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123</a:t>
                      </a:r>
                    </a:p>
                  </a:txBody>
                  <a:tcPr marL="91437" marR="91437" marT="45724" marB="4572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7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123</a:t>
                      </a:r>
                    </a:p>
                  </a:txBody>
                  <a:tcPr marL="91437" marR="91437" marT="45724" marB="4572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7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123</a:t>
                      </a:r>
                    </a:p>
                  </a:txBody>
                  <a:tcPr marL="91437" marR="91437" marT="45724" marB="45724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59363">
                <a:tc>
                  <a:txBody>
                    <a:bodyPr/>
                    <a:lstStyle/>
                    <a:p>
                      <a:pPr algn="ctr"/>
                      <a:r>
                        <a:rPr lang="en-US" sz="37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123</a:t>
                      </a:r>
                    </a:p>
                  </a:txBody>
                  <a:tcPr marL="91437" marR="91437" marT="45724" marB="4572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7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123</a:t>
                      </a:r>
                    </a:p>
                  </a:txBody>
                  <a:tcPr marL="91437" marR="91437" marT="45724" marB="4572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7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123</a:t>
                      </a:r>
                    </a:p>
                  </a:txBody>
                  <a:tcPr marL="91437" marR="91437" marT="45724" marB="4572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7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123</a:t>
                      </a:r>
                    </a:p>
                  </a:txBody>
                  <a:tcPr marL="91437" marR="91437" marT="45724" marB="4572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7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123</a:t>
                      </a:r>
                    </a:p>
                  </a:txBody>
                  <a:tcPr marL="91437" marR="91437" marT="45724" marB="45724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39" name="CaixaDeTexto 1">
            <a:extLst>
              <a:ext uri="{FF2B5EF4-FFF2-40B4-BE49-F238E27FC236}">
                <a16:creationId xmlns:a16="http://schemas.microsoft.com/office/drawing/2014/main" id="{30F2664A-DFE7-C497-342B-F07204E6CD2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452163" y="25161976"/>
            <a:ext cx="6412582" cy="6617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pt-BR" altLang="pt-BR" sz="3700" dirty="0">
                <a:cs typeface="Times New Roman" panose="02020603050405020304" pitchFamily="18" charset="0"/>
              </a:rPr>
              <a:t>Fonte: autor da tabela ou quadro </a:t>
            </a:r>
          </a:p>
        </p:txBody>
      </p:sp>
      <p:sp>
        <p:nvSpPr>
          <p:cNvPr id="40" name="CaixaDeTexto 1">
            <a:extLst>
              <a:ext uri="{FF2B5EF4-FFF2-40B4-BE49-F238E27FC236}">
                <a16:creationId xmlns:a16="http://schemas.microsoft.com/office/drawing/2014/main" id="{6BCDFA77-0D21-1097-882C-8610EC515F2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274943" y="19086367"/>
            <a:ext cx="6205372" cy="6617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pt-BR" altLang="pt-BR" sz="3700" b="1" dirty="0">
                <a:cs typeface="Times New Roman" panose="02020603050405020304" pitchFamily="18" charset="0"/>
              </a:rPr>
              <a:t>Tabela 1: </a:t>
            </a:r>
            <a:r>
              <a:rPr lang="pt-BR" altLang="pt-BR" sz="3700" dirty="0">
                <a:cs typeface="Times New Roman" panose="02020603050405020304" pitchFamily="18" charset="0"/>
              </a:rPr>
              <a:t>Título da tabela.</a:t>
            </a:r>
          </a:p>
        </p:txBody>
      </p:sp>
      <p:sp>
        <p:nvSpPr>
          <p:cNvPr id="13" name="CaixaDeTexto 1">
            <a:extLst>
              <a:ext uri="{FF2B5EF4-FFF2-40B4-BE49-F238E27FC236}">
                <a16:creationId xmlns:a16="http://schemas.microsoft.com/office/drawing/2014/main" id="{1DC1A0FA-A296-CA4C-9FF9-D605D6B61A0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53773" y="39664138"/>
            <a:ext cx="6205372" cy="6617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pt-BR" altLang="pt-BR" sz="3700" b="1" dirty="0">
                <a:cs typeface="Times New Roman" panose="02020603050405020304" pitchFamily="18" charset="0"/>
              </a:rPr>
              <a:t>Fonte: </a:t>
            </a:r>
            <a:r>
              <a:rPr lang="pt-BR" altLang="pt-BR" sz="3700" dirty="0">
                <a:cs typeface="Times New Roman" panose="02020603050405020304" pitchFamily="18" charset="0"/>
              </a:rPr>
              <a:t>da figura</a:t>
            </a:r>
          </a:p>
        </p:txBody>
      </p:sp>
      <p:pic>
        <p:nvPicPr>
          <p:cNvPr id="70" name="Imagem 69">
            <a:extLst>
              <a:ext uri="{FF2B5EF4-FFF2-40B4-BE49-F238E27FC236}">
                <a16:creationId xmlns:a16="http://schemas.microsoft.com/office/drawing/2014/main" id="{FDF061CE-4663-5251-9684-98F51A547FF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5940" y="33528321"/>
            <a:ext cx="14082514" cy="6387609"/>
          </a:xfrm>
          <a:prstGeom prst="rect">
            <a:avLst/>
          </a:prstGeom>
        </p:spPr>
      </p:pic>
      <p:pic>
        <p:nvPicPr>
          <p:cNvPr id="2" name="Imagem 1">
            <a:extLst>
              <a:ext uri="{FF2B5EF4-FFF2-40B4-BE49-F238E27FC236}">
                <a16:creationId xmlns:a16="http://schemas.microsoft.com/office/drawing/2014/main" id="{D444D489-13D3-176C-4162-86A11DEE891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581891" y="40431351"/>
            <a:ext cx="34580946" cy="3382078"/>
          </a:xfrm>
          <a:prstGeom prst="rect">
            <a:avLst/>
          </a:prstGeom>
        </p:spPr>
      </p:pic>
      <p:pic>
        <p:nvPicPr>
          <p:cNvPr id="5" name="Imagem 4">
            <a:extLst>
              <a:ext uri="{FF2B5EF4-FFF2-40B4-BE49-F238E27FC236}">
                <a16:creationId xmlns:a16="http://schemas.microsoft.com/office/drawing/2014/main" id="{84938D91-3E5A-69B2-980C-19CDF0E7728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4530538" y="41015903"/>
            <a:ext cx="3488811" cy="1988248"/>
          </a:xfrm>
          <a:prstGeom prst="rect">
            <a:avLst/>
          </a:prstGeom>
        </p:spPr>
      </p:pic>
      <p:sp>
        <p:nvSpPr>
          <p:cNvPr id="6" name="Freeform 5">
            <a:extLst>
              <a:ext uri="{FF2B5EF4-FFF2-40B4-BE49-F238E27FC236}">
                <a16:creationId xmlns:a16="http://schemas.microsoft.com/office/drawing/2014/main" id="{3F28F3D2-4B3A-5B88-5894-4F34FD1642DF}"/>
              </a:ext>
            </a:extLst>
          </p:cNvPr>
          <p:cNvSpPr/>
          <p:nvPr/>
        </p:nvSpPr>
        <p:spPr>
          <a:xfrm>
            <a:off x="9476509" y="1649277"/>
            <a:ext cx="13003806" cy="2365974"/>
          </a:xfrm>
          <a:custGeom>
            <a:avLst/>
            <a:gdLst/>
            <a:ahLst/>
            <a:cxnLst/>
            <a:rect l="l" t="t" r="r" b="b"/>
            <a:pathLst>
              <a:path w="3893795" h="874461">
                <a:moveTo>
                  <a:pt x="0" y="0"/>
                </a:moveTo>
                <a:lnTo>
                  <a:pt x="3893795" y="0"/>
                </a:lnTo>
                <a:lnTo>
                  <a:pt x="3893795" y="874461"/>
                </a:lnTo>
                <a:lnTo>
                  <a:pt x="0" y="874461"/>
                </a:lnTo>
                <a:lnTo>
                  <a:pt x="0" y="0"/>
                </a:lnTo>
                <a:close/>
              </a:path>
            </a:pathLst>
          </a:custGeom>
          <a:blipFill>
            <a:blip r:embed="rId5"/>
            <a:stretch>
              <a:fillRect l="-12894" t="-101027" b="-86227"/>
            </a:stretch>
          </a:blipFill>
        </p:spPr>
        <p:txBody>
          <a:bodyPr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8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  <p:sp>
        <p:nvSpPr>
          <p:cNvPr id="7" name="Freeform 2">
            <a:extLst>
              <a:ext uri="{FF2B5EF4-FFF2-40B4-BE49-F238E27FC236}">
                <a16:creationId xmlns:a16="http://schemas.microsoft.com/office/drawing/2014/main" id="{A8BECC50-9B52-314E-6BED-82CEE91CBACB}"/>
              </a:ext>
            </a:extLst>
          </p:cNvPr>
          <p:cNvSpPr/>
          <p:nvPr/>
        </p:nvSpPr>
        <p:spPr>
          <a:xfrm rot="5400000">
            <a:off x="14688299" y="-16781606"/>
            <a:ext cx="2280818" cy="34580948"/>
          </a:xfrm>
          <a:custGeom>
            <a:avLst/>
            <a:gdLst/>
            <a:ahLst/>
            <a:cxnLst/>
            <a:rect l="l" t="t" r="r" b="b"/>
            <a:pathLst>
              <a:path w="1902605" h="10643942">
                <a:moveTo>
                  <a:pt x="0" y="0"/>
                </a:moveTo>
                <a:lnTo>
                  <a:pt x="1902604" y="0"/>
                </a:lnTo>
                <a:lnTo>
                  <a:pt x="1902604" y="10643942"/>
                </a:lnTo>
                <a:lnTo>
                  <a:pt x="0" y="10643942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8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35079337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aixaDeTexto 8">
            <a:extLst>
              <a:ext uri="{FF2B5EF4-FFF2-40B4-BE49-F238E27FC236}">
                <a16:creationId xmlns:a16="http://schemas.microsoft.com/office/drawing/2014/main" id="{010B9D6F-354D-79BF-4471-C13A46F09EE5}"/>
              </a:ext>
            </a:extLst>
          </p:cNvPr>
          <p:cNvSpPr txBox="1"/>
          <p:nvPr/>
        </p:nvSpPr>
        <p:spPr>
          <a:xfrm>
            <a:off x="2088789" y="2025730"/>
            <a:ext cx="28221710" cy="391491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5400" dirty="0"/>
              <a:t>Para evitar dúvidas ao preencher o banner do 1º CONSERFITO, aqui está uma explicação detalhada de cada parte do modelo fornecido:</a:t>
            </a:r>
          </a:p>
          <a:p>
            <a:endParaRPr lang="pt-BR" sz="5400" dirty="0"/>
          </a:p>
          <a:p>
            <a:r>
              <a:rPr lang="pt-BR" sz="5400" b="1" dirty="0"/>
              <a:t>1. Título do Trabalho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t-BR" sz="5400" dirty="0"/>
              <a:t>O título deve ser </a:t>
            </a:r>
            <a:r>
              <a:rPr lang="pt-BR" sz="5400" b="1" dirty="0"/>
              <a:t>claro e objetivo</a:t>
            </a:r>
            <a:r>
              <a:rPr lang="pt-BR" sz="5400" dirty="0"/>
              <a:t>, refletindo o conteúdo do trabalho.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t-BR" sz="5400" dirty="0"/>
              <a:t>Use a fonte </a:t>
            </a:r>
            <a:r>
              <a:rPr lang="pt-BR" sz="5400" b="1" dirty="0"/>
              <a:t>Arial Negrito</a:t>
            </a:r>
            <a:r>
              <a:rPr lang="pt-BR" sz="5400" dirty="0"/>
              <a:t>, com tamanho </a:t>
            </a:r>
            <a:r>
              <a:rPr lang="pt-BR" sz="5400" b="1" dirty="0"/>
              <a:t>80 </a:t>
            </a:r>
            <a:r>
              <a:rPr lang="pt-BR" sz="5400" b="1" dirty="0" err="1"/>
              <a:t>pt</a:t>
            </a:r>
            <a:r>
              <a:rPr lang="pt-BR" sz="5400" dirty="0"/>
              <a:t>. Caso o título seja muito extenso, você pode reduzir o tamanho até </a:t>
            </a:r>
            <a:r>
              <a:rPr lang="pt-BR" sz="5400" b="1" dirty="0"/>
              <a:t>65 </a:t>
            </a:r>
            <a:r>
              <a:rPr lang="pt-BR" sz="5400" b="1" dirty="0" err="1"/>
              <a:t>pt</a:t>
            </a:r>
            <a:r>
              <a:rPr lang="pt-BR" sz="5400" dirty="0"/>
              <a:t>, mantendo a legibilidade.</a:t>
            </a:r>
          </a:p>
          <a:p>
            <a:pPr>
              <a:buFont typeface="Arial" panose="020B0604020202020204" pitchFamily="34" charset="0"/>
              <a:buChar char="•"/>
            </a:pPr>
            <a:endParaRPr lang="pt-BR" sz="5400" dirty="0"/>
          </a:p>
          <a:p>
            <a:r>
              <a:rPr lang="pt-BR" sz="5400" b="1" dirty="0"/>
              <a:t>2. Autores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t-BR" sz="5400" dirty="0"/>
              <a:t>Liste os autores do trabalho, separados por ponto e vírgula, logo abaixo do título.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t-BR" sz="5400" dirty="0"/>
              <a:t>Inclua o nome de todos os autores que participaram da pesquisa ou desenvolvimento do trabalho.</a:t>
            </a:r>
          </a:p>
          <a:p>
            <a:pPr>
              <a:buFont typeface="Arial" panose="020B0604020202020204" pitchFamily="34" charset="0"/>
              <a:buChar char="•"/>
            </a:pPr>
            <a:endParaRPr lang="pt-BR" sz="5400" dirty="0"/>
          </a:p>
          <a:p>
            <a:r>
              <a:rPr lang="pt-BR" sz="5400" b="1" dirty="0"/>
              <a:t>3. Afiliação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t-BR" sz="5400" dirty="0"/>
              <a:t>Cada autor deve ser identificado com sua afiliação (ex.: "1Centro Universitário FIS - UNIFIS Serra Talhada-PE Brasil").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t-BR" sz="5400" dirty="0"/>
              <a:t>Caso haja mais de uma instituição envolvida, numere cada uma e inclua o nome da instituição, cidade, estado e país (ex.: "2Afiliação ou instituição de origem Cidade-Estado País").</a:t>
            </a:r>
          </a:p>
          <a:p>
            <a:pPr>
              <a:buFont typeface="Arial" panose="020B0604020202020204" pitchFamily="34" charset="0"/>
              <a:buChar char="•"/>
            </a:pPr>
            <a:endParaRPr lang="pt-BR" sz="5400" dirty="0"/>
          </a:p>
          <a:p>
            <a:r>
              <a:rPr lang="pt-BR" sz="5400" b="1" dirty="0"/>
              <a:t>4. E-mail do Autor Principal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t-BR" sz="5400" dirty="0"/>
              <a:t>O e-mail do autor principal deve ser fornecido para contato, posicionado logo abaixo das afiliações.</a:t>
            </a:r>
          </a:p>
          <a:p>
            <a:pPr>
              <a:buFont typeface="Arial" panose="020B0604020202020204" pitchFamily="34" charset="0"/>
              <a:buChar char="•"/>
            </a:pPr>
            <a:endParaRPr lang="pt-BR" sz="5400" dirty="0"/>
          </a:p>
          <a:p>
            <a:r>
              <a:rPr lang="pt-BR" sz="5400" b="1" dirty="0"/>
              <a:t>5. Seções do Trabalho</a:t>
            </a:r>
          </a:p>
          <a:p>
            <a:r>
              <a:rPr lang="pt-BR" sz="5400" dirty="0"/>
              <a:t>O corpo do trabalho deve seguir a estrutura a seguir, com o texto em </a:t>
            </a:r>
            <a:r>
              <a:rPr lang="pt-BR" sz="5400" b="1" dirty="0"/>
              <a:t>Times New Roman</a:t>
            </a:r>
            <a:r>
              <a:rPr lang="pt-BR" sz="5400" dirty="0"/>
              <a:t>, tamanho </a:t>
            </a:r>
            <a:r>
              <a:rPr lang="pt-BR" sz="5400" b="1" dirty="0"/>
              <a:t>40 regular</a:t>
            </a:r>
            <a:r>
              <a:rPr lang="pt-BR" sz="5400" dirty="0"/>
              <a:t>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t-BR" sz="5400" b="1" dirty="0"/>
              <a:t>Introdução</a:t>
            </a:r>
            <a:r>
              <a:rPr lang="pt-BR" sz="5400" dirty="0"/>
              <a:t>: Apresente o contexto e os objetivos principais do trabalho.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t-BR" sz="5400" b="1" dirty="0"/>
              <a:t>Objetivos</a:t>
            </a:r>
            <a:r>
              <a:rPr lang="pt-BR" sz="5400" dirty="0"/>
              <a:t>: Liste os objetivos da pesquisa ou estudo.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t-BR" sz="5400" b="1" dirty="0"/>
              <a:t>Metodologia</a:t>
            </a:r>
            <a:r>
              <a:rPr lang="pt-BR" sz="5400" dirty="0"/>
              <a:t>: Explique brevemente os métodos utilizados para conduzir o trabalho.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t-BR" sz="5400" b="1" dirty="0"/>
              <a:t>Resultados e Discussão</a:t>
            </a:r>
            <a:r>
              <a:rPr lang="pt-BR" sz="5400" dirty="0"/>
              <a:t>: Destaque os principais resultados encontrados e discuta suas implicações.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t-BR" sz="5400" b="1" dirty="0"/>
              <a:t>Conclusão</a:t>
            </a:r>
            <a:r>
              <a:rPr lang="pt-BR" sz="5400" dirty="0"/>
              <a:t>: Forneça um resumo das conclusões ou implicações práticas do trabalho.</a:t>
            </a:r>
          </a:p>
          <a:p>
            <a:pPr>
              <a:buFont typeface="Arial" panose="020B0604020202020204" pitchFamily="34" charset="0"/>
              <a:buChar char="•"/>
            </a:pPr>
            <a:endParaRPr lang="pt-BR" sz="5400" dirty="0"/>
          </a:p>
          <a:p>
            <a:r>
              <a:rPr lang="pt-BR" sz="5400" b="1" dirty="0"/>
              <a:t>6. Tabelas e Figuras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t-BR" sz="5400" dirty="0"/>
              <a:t>Se houver tabelas ou figuras, estas devem ser incluídas com títulos adequados (ex.: "Tabela 1: Título da tabela", "Figura 1: Título da figura").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t-BR" sz="5400" dirty="0"/>
              <a:t>As fontes dos dados ou imagens devem ser mencionadas (ex.: "Fonte: Silva, 2010").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t-BR" sz="5400" dirty="0"/>
              <a:t>A legibilidade dos elementos visuais é essencial, então certifique-se de que as tabelas e gráficos estejam bem organizados e claros.</a:t>
            </a:r>
          </a:p>
          <a:p>
            <a:pPr>
              <a:buFont typeface="Arial" panose="020B0604020202020204" pitchFamily="34" charset="0"/>
              <a:buChar char="•"/>
            </a:pPr>
            <a:endParaRPr lang="pt-BR" sz="5400" dirty="0"/>
          </a:p>
          <a:p>
            <a:r>
              <a:rPr lang="pt-BR" sz="5400" b="1" dirty="0"/>
              <a:t>7. Referências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t-BR" sz="5400" dirty="0"/>
              <a:t>Inclua as principais referências bibliográficas utilizadas no trabalho.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t-BR" sz="5400" dirty="0"/>
              <a:t>As referências devem seguir o formato adequado ao seu campo de estudo e ser apresentadas de maneira organizada.</a:t>
            </a:r>
          </a:p>
          <a:p>
            <a:pPr>
              <a:buFont typeface="Arial" panose="020B0604020202020204" pitchFamily="34" charset="0"/>
              <a:buChar char="•"/>
            </a:pPr>
            <a:endParaRPr lang="pt-BR" sz="5400" dirty="0"/>
          </a:p>
          <a:p>
            <a:r>
              <a:rPr lang="pt-BR" sz="5400" b="1" dirty="0"/>
              <a:t>Observação Final</a:t>
            </a:r>
          </a:p>
          <a:p>
            <a:r>
              <a:rPr lang="pt-BR" sz="5400" dirty="0"/>
              <a:t>O banner deve ser claro, visualmente equilibrado e fácil de ler, com uma estrutura que permita ao público entender rapidamente o conteúdo. Mantenha as seções bem definidas e assegure-se de que os textos e gráficos estejam dispostos de forma harmoniosa.</a:t>
            </a:r>
          </a:p>
        </p:txBody>
      </p:sp>
    </p:spTree>
    <p:extLst>
      <p:ext uri="{BB962C8B-B14F-4D97-AF65-F5344CB8AC3E}">
        <p14:creationId xmlns:p14="http://schemas.microsoft.com/office/powerpoint/2010/main" val="382497226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Tema do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o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190</TotalTime>
  <Words>627</Words>
  <Application>Microsoft Office PowerPoint</Application>
  <PresentationFormat>Personalizar</PresentationFormat>
  <Paragraphs>82</Paragraphs>
  <Slides>2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</vt:i4>
      </vt:variant>
    </vt:vector>
  </HeadingPairs>
  <TitlesOfParts>
    <vt:vector size="8" baseType="lpstr">
      <vt:lpstr>Arial</vt:lpstr>
      <vt:lpstr>Calibri</vt:lpstr>
      <vt:lpstr>Calibri Light</vt:lpstr>
      <vt:lpstr>Tahoma</vt:lpstr>
      <vt:lpstr>Times New Roman</vt:lpstr>
      <vt:lpstr>Tema do Office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Ana Laura Cabral</dc:creator>
  <cp:lastModifiedBy>Dayana Priscila Mendes Pereira</cp:lastModifiedBy>
  <cp:revision>5</cp:revision>
  <dcterms:created xsi:type="dcterms:W3CDTF">2023-04-22T14:31:39Z</dcterms:created>
  <dcterms:modified xsi:type="dcterms:W3CDTF">2025-09-14T01:05:55Z</dcterms:modified>
</cp:coreProperties>
</file>