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RmS3w/1qJHi5vmbKYMqGZMY++5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8" d="100"/>
          <a:sy n="118" d="100"/>
        </p:scale>
        <p:origin x="90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  <p:pic>
        <p:nvPicPr>
          <p:cNvPr id="15" name="Google Shape;15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8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6036224"/>
            <a:ext cx="917258" cy="444256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ráfico 2">
            <a:extLst>
              <a:ext uri="{FF2B5EF4-FFF2-40B4-BE49-F238E27FC236}">
                <a16:creationId xmlns:a16="http://schemas.microsoft.com/office/drawing/2014/main" id="{8CFBBEFA-C8B7-AF8A-4D61-D807F9F2DD0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794585" y="6371974"/>
            <a:ext cx="1002767" cy="326482"/>
          </a:xfrm>
          <a:prstGeom prst="rect">
            <a:avLst/>
          </a:prstGeom>
        </p:spPr>
      </p:pic>
      <p:pic>
        <p:nvPicPr>
          <p:cNvPr id="5" name="Gráfico 4">
            <a:extLst>
              <a:ext uri="{FF2B5EF4-FFF2-40B4-BE49-F238E27FC236}">
                <a16:creationId xmlns:a16="http://schemas.microsoft.com/office/drawing/2014/main" id="{759D0648-D1E2-A3AB-60CE-8814D2783F8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1965" y="153682"/>
            <a:ext cx="8920070" cy="63852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>
          <a:xfrm>
            <a:off x="1702253" y="276894"/>
            <a:ext cx="5801589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TÍTULO DO TRABALHO (EM MAIÚSCULAS)</a:t>
            </a:r>
            <a:endParaRPr/>
          </a:p>
        </p:txBody>
      </p:sp>
      <p:sp>
        <p:nvSpPr>
          <p:cNvPr id="89" name="Google Shape;89;p1"/>
          <p:cNvSpPr txBox="1"/>
          <p:nvPr/>
        </p:nvSpPr>
        <p:spPr>
          <a:xfrm>
            <a:off x="2185606" y="651274"/>
            <a:ext cx="501733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Nome(s) do(s) autor(es) – Instituição – Financiador (se houver)</a:t>
            </a:r>
            <a:endParaRPr/>
          </a:p>
        </p:txBody>
      </p:sp>
      <p:sp>
        <p:nvSpPr>
          <p:cNvPr id="90" name="Google Shape;90;p1"/>
          <p:cNvSpPr txBox="1"/>
          <p:nvPr/>
        </p:nvSpPr>
        <p:spPr>
          <a:xfrm>
            <a:off x="2869226" y="1031920"/>
            <a:ext cx="3405548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Núcleo Temático: ____________________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>
            <a:off x="2247549" y="1397680"/>
            <a:ext cx="4648901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Palavras-chave: ___________, ___________, ___________</a:t>
            </a:r>
            <a:endParaRPr/>
          </a:p>
        </p:txBody>
      </p:sp>
      <p:sp>
        <p:nvSpPr>
          <p:cNvPr id="92" name="Google Shape;92;p1"/>
          <p:cNvSpPr txBox="1"/>
          <p:nvPr/>
        </p:nvSpPr>
        <p:spPr>
          <a:xfrm>
            <a:off x="457200" y="2103120"/>
            <a:ext cx="148143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endParaRPr sz="1400" b="1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457201" y="2410402"/>
            <a:ext cx="361507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Deverá conter uma contextualização acerca do tema de pesquisa visando introduzir o conteúdo a ser abordado.</a:t>
            </a:r>
            <a:endParaRPr sz="1200" b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457200" y="3611879"/>
            <a:ext cx="2573653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PROBLEMA DE PESQUISA</a:t>
            </a:r>
            <a:endParaRPr sz="1400" b="1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457200" y="5074920"/>
            <a:ext cx="114480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OBJETIVO</a:t>
            </a:r>
            <a:endParaRPr/>
          </a:p>
        </p:txBody>
      </p:sp>
      <p:sp>
        <p:nvSpPr>
          <p:cNvPr id="96" name="Google Shape;96;p1"/>
          <p:cNvSpPr txBox="1"/>
          <p:nvPr/>
        </p:nvSpPr>
        <p:spPr>
          <a:xfrm>
            <a:off x="4869711" y="2103120"/>
            <a:ext cx="101765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MÉTODO</a:t>
            </a:r>
            <a:endParaRPr/>
          </a:p>
        </p:txBody>
      </p:sp>
      <p:sp>
        <p:nvSpPr>
          <p:cNvPr id="97" name="Google Shape;97;p1"/>
          <p:cNvSpPr txBox="1"/>
          <p:nvPr/>
        </p:nvSpPr>
        <p:spPr>
          <a:xfrm>
            <a:off x="4869711" y="3611879"/>
            <a:ext cx="282500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RESULTADOS ALCANÇADOS</a:t>
            </a:r>
            <a:endParaRPr/>
          </a:p>
        </p:txBody>
      </p:sp>
      <p:sp>
        <p:nvSpPr>
          <p:cNvPr id="98" name="Google Shape;98;p1"/>
          <p:cNvSpPr txBox="1"/>
          <p:nvPr/>
        </p:nvSpPr>
        <p:spPr>
          <a:xfrm>
            <a:off x="4869711" y="5159980"/>
            <a:ext cx="225555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REFERÊNCIAS (ABNT)</a:t>
            </a:r>
            <a:endParaRPr/>
          </a:p>
        </p:txBody>
      </p:sp>
      <p:sp>
        <p:nvSpPr>
          <p:cNvPr id="99" name="Google Shape;99;p1"/>
          <p:cNvSpPr txBox="1"/>
          <p:nvPr/>
        </p:nvSpPr>
        <p:spPr>
          <a:xfrm>
            <a:off x="457200" y="9144000"/>
            <a:ext cx="68580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i="1">
                <a:solidFill>
                  <a:srgbClr val="646464"/>
                </a:solidFill>
                <a:latin typeface="Calibri"/>
                <a:ea typeface="Calibri"/>
                <a:cs typeface="Calibri"/>
                <a:sym typeface="Calibri"/>
              </a:rPr>
              <a:t>Observação: salvar o arquivo final em PDF (máx. 10MB) antes da submissão no site do evento.</a:t>
            </a:r>
            <a:endParaRPr/>
          </a:p>
        </p:txBody>
      </p:sp>
      <p:sp>
        <p:nvSpPr>
          <p:cNvPr id="100" name="Google Shape;100;p1"/>
          <p:cNvSpPr txBox="1"/>
          <p:nvPr/>
        </p:nvSpPr>
        <p:spPr>
          <a:xfrm>
            <a:off x="457201" y="3977639"/>
            <a:ext cx="36150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Caracterizar o objeto de discussão, a questão não respondida a ser investigada. Introduz </a:t>
            </a:r>
            <a:r>
              <a:rPr lang="en-US" sz="1200">
                <a:solidFill>
                  <a:schemeClr val="dk1"/>
                </a:solidFill>
              </a:rPr>
              <a:t>a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justificativa ao objetivo do trabalho.</a:t>
            </a:r>
            <a:endParaRPr sz="1200" b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457200" y="5440679"/>
            <a:ext cx="3615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Responder </a:t>
            </a:r>
            <a:r>
              <a:rPr lang="en-US" sz="1200">
                <a:solidFill>
                  <a:schemeClr val="dk1"/>
                </a:solidFill>
              </a:rPr>
              <a:t>a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que se propõe o trabalho em questão.</a:t>
            </a:r>
            <a:endParaRPr sz="1200" b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"/>
          <p:cNvSpPr txBox="1"/>
          <p:nvPr/>
        </p:nvSpPr>
        <p:spPr>
          <a:xfrm>
            <a:off x="4869710" y="2410402"/>
            <a:ext cx="361507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Quais são as estratégias e metodologias a serem adotadas para alcançar tais objetivos.</a:t>
            </a:r>
            <a:endParaRPr sz="1200" b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4869710" y="3977639"/>
            <a:ext cx="361507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Apresentar a contribuição da pesquisa, com resultados frente aos seus objetivos.</a:t>
            </a:r>
            <a:endParaRPr sz="1200" b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4869709" y="5525740"/>
            <a:ext cx="361507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Listar as referências citadas no texto de acordo com as normas da ABNT.</a:t>
            </a:r>
            <a:endParaRPr sz="1200" b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5" name="Google Shape;10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84779" y="263823"/>
            <a:ext cx="439419" cy="4394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</Words>
  <Application>Microsoft Office PowerPoint</Application>
  <PresentationFormat>Apresentação na tela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Arthur Laércio Homci</dc:creator>
  <cp:lastModifiedBy>Criacao Temple</cp:lastModifiedBy>
  <cp:revision>1</cp:revision>
  <dcterms:created xsi:type="dcterms:W3CDTF">2013-01-27T09:14:16Z</dcterms:created>
  <dcterms:modified xsi:type="dcterms:W3CDTF">2025-08-18T12:06:18Z</dcterms:modified>
</cp:coreProperties>
</file>