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a do Vale Gomes" userId="5df0f2e959cad457" providerId="LiveId" clId="{C7AD1FA6-E905-4B2E-9C4A-47DDFBACE6CD}"/>
    <pc:docChg chg="custSel modSld">
      <pc:chgData name="Eduarda do Vale Gomes" userId="5df0f2e959cad457" providerId="LiveId" clId="{C7AD1FA6-E905-4B2E-9C4A-47DDFBACE6CD}" dt="2023-03-28T01:15:50.388" v="140" actId="6549"/>
      <pc:docMkLst>
        <pc:docMk/>
      </pc:docMkLst>
      <pc:sldChg chg="addSp modSp mod">
        <pc:chgData name="Eduarda do Vale Gomes" userId="5df0f2e959cad457" providerId="LiveId" clId="{C7AD1FA6-E905-4B2E-9C4A-47DDFBACE6CD}" dt="2023-03-28T01:15:50.388" v="140" actId="6549"/>
        <pc:sldMkLst>
          <pc:docMk/>
          <pc:sldMk cId="1320171526" sldId="257"/>
        </pc:sldMkLst>
        <pc:spChg chg="add mod">
          <ac:chgData name="Eduarda do Vale Gomes" userId="5df0f2e959cad457" providerId="LiveId" clId="{C7AD1FA6-E905-4B2E-9C4A-47DDFBACE6CD}" dt="2023-03-28T01:15:50.388" v="140" actId="6549"/>
          <ac:spMkLst>
            <pc:docMk/>
            <pc:sldMk cId="1320171526" sldId="257"/>
            <ac:spMk id="3" creationId="{442C6E49-FCCA-8F8C-12FC-930B5F0B784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986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23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58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38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59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81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41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55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86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095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34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36FD9-FF59-4D02-B796-F9D1365912E7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F0CE1-BCA8-4F1C-8FCA-5F45EF78C91F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170" y="6201421"/>
            <a:ext cx="1048026" cy="47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011" y="-299261"/>
            <a:ext cx="3529989" cy="249655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773" y="5869694"/>
            <a:ext cx="1589401" cy="7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25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824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0</Words>
  <Application>Microsoft Office PowerPoint</Application>
  <PresentationFormat>Apresentação na tela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</dc:creator>
  <cp:lastModifiedBy>Pablo Sousa Santos</cp:lastModifiedBy>
  <cp:revision>20</cp:revision>
  <dcterms:created xsi:type="dcterms:W3CDTF">2019-05-22T21:02:51Z</dcterms:created>
  <dcterms:modified xsi:type="dcterms:W3CDTF">2026-05-18T19:21:36Z</dcterms:modified>
</cp:coreProperties>
</file>