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4264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497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5624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8119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3238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9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19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70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52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6742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76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13E6F-0EF4-449C-811D-3317FFF0750D}" type="datetimeFigureOut">
              <a:rPr lang="pt-BR" smtClean="0"/>
              <a:t>28/10/2025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D247A-E159-4BCB-9E37-9A42CFB816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608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286000" cy="1322947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86000" y="1483567"/>
            <a:ext cx="8382000" cy="2026396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967134" y="3984170"/>
            <a:ext cx="7700865" cy="1273629"/>
          </a:xfrm>
        </p:spPr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7177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Rosicleide Araujo Freitas Machado</dc:creator>
  <cp:lastModifiedBy>ROSICLEIDE ARAUJO FREITAS - Profª Enfermagem</cp:lastModifiedBy>
  <cp:revision>1</cp:revision>
  <dcterms:created xsi:type="dcterms:W3CDTF">2023-12-01T12:35:29Z</dcterms:created>
  <dcterms:modified xsi:type="dcterms:W3CDTF">2025-10-28T13:19:42Z</dcterms:modified>
</cp:coreProperties>
</file>