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37088750" cx="24122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682">
          <p15:clr>
            <a:srgbClr val="000000"/>
          </p15:clr>
        </p15:guide>
        <p15:guide id="2" pos="7598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682" orient="horz"/>
        <p:guide pos="759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/>
          <p:nvPr>
            <p:ph idx="2" type="sldImg"/>
          </p:nvPr>
        </p:nvSpPr>
        <p:spPr>
          <a:xfrm>
            <a:off x="2314575" y="685800"/>
            <a:ext cx="22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822271" y="30505830"/>
            <a:ext cx="158250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hasCustomPrompt="1" type="title"/>
          </p:nvPr>
        </p:nvSpPr>
        <p:spPr>
          <a:xfrm>
            <a:off x="822271" y="7976046"/>
            <a:ext cx="22477500" cy="141585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9pPr>
          </a:lstStyle>
          <a:p>
            <a:r>
              <a:t>xx%</a:t>
            </a:r>
          </a:p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822271" y="22730064"/>
            <a:ext cx="22477500" cy="9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/>
          <p:nvPr>
            <p:ph type="ctrTitle"/>
          </p:nvPr>
        </p:nvSpPr>
        <p:spPr>
          <a:xfrm>
            <a:off x="822293" y="5368981"/>
            <a:ext cx="22477500" cy="1480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9pPr>
          </a:lstStyle>
          <a:p/>
        </p:txBody>
      </p:sp>
      <p:sp>
        <p:nvSpPr>
          <p:cNvPr id="12" name="Google Shape;12;p3"/>
          <p:cNvSpPr txBox="1"/>
          <p:nvPr>
            <p:ph idx="1" type="subTitle"/>
          </p:nvPr>
        </p:nvSpPr>
        <p:spPr>
          <a:xfrm>
            <a:off x="822271" y="20436309"/>
            <a:ext cx="22477500" cy="57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9pPr>
          </a:lstStyle>
          <a:p/>
        </p:txBody>
      </p:sp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822271" y="15509349"/>
            <a:ext cx="22477500" cy="607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22271" y="8310267"/>
            <a:ext cx="105519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96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24" name="Google Shape;24;p6"/>
          <p:cNvSpPr txBox="1"/>
          <p:nvPr>
            <p:ph idx="2" type="body"/>
          </p:nvPr>
        </p:nvSpPr>
        <p:spPr>
          <a:xfrm>
            <a:off x="12747965" y="8310267"/>
            <a:ext cx="105519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96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25" name="Google Shape;25;p6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22271" y="4006321"/>
            <a:ext cx="7407600" cy="54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22271" y="10020128"/>
            <a:ext cx="7407600" cy="22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461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1293289" y="3245942"/>
            <a:ext cx="16798500" cy="2949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/>
          <p:nvPr/>
        </p:nvSpPr>
        <p:spPr>
          <a:xfrm>
            <a:off x="12061025" y="-901"/>
            <a:ext cx="12060900" cy="3708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80525" lIns="380525" spcFirstLastPara="1" rIns="380525" wrap="square" tIns="3805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0"/>
          <p:cNvSpPr txBox="1"/>
          <p:nvPr>
            <p:ph type="title"/>
          </p:nvPr>
        </p:nvSpPr>
        <p:spPr>
          <a:xfrm>
            <a:off x="700394" y="8892178"/>
            <a:ext cx="10671300" cy="106887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9pPr>
          </a:lstStyle>
          <a:p/>
        </p:txBody>
      </p:sp>
      <p:sp>
        <p:nvSpPr>
          <p:cNvPr id="39" name="Google Shape;39;p10"/>
          <p:cNvSpPr txBox="1"/>
          <p:nvPr>
            <p:ph idx="1" type="subTitle"/>
          </p:nvPr>
        </p:nvSpPr>
        <p:spPr>
          <a:xfrm>
            <a:off x="700394" y="20212413"/>
            <a:ext cx="10671300" cy="89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13030497" y="5221160"/>
            <a:ext cx="10122000" cy="266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-704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Arial"/>
              <a:buChar char="●"/>
              <a:defRPr b="0" i="0" sz="7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969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969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969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●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969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969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969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●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969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969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/>
        </p:nvSpPr>
        <p:spPr>
          <a:xfrm>
            <a:off x="790300" y="4607318"/>
            <a:ext cx="22309800" cy="201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b="1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 txBox="1"/>
          <p:nvPr/>
        </p:nvSpPr>
        <p:spPr>
          <a:xfrm>
            <a:off x="942700" y="6106381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 Autor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4"/>
          <p:cNvSpPr txBox="1"/>
          <p:nvPr/>
        </p:nvSpPr>
        <p:spPr>
          <a:xfrm>
            <a:off x="942700" y="7228083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do(s) Co-autor(es)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942706" y="8333523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9" name="Google Shape;59;p14"/>
          <p:cNvCxnSpPr/>
          <p:nvPr/>
        </p:nvCxnSpPr>
        <p:spPr>
          <a:xfrm>
            <a:off x="779650" y="6106375"/>
            <a:ext cx="22331100" cy="0"/>
          </a:xfrm>
          <a:prstGeom prst="straightConnector1">
            <a:avLst/>
          </a:prstGeom>
          <a:noFill/>
          <a:ln cap="flat" cmpd="sng" w="1905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" name="Google Shape;60;p14"/>
          <p:cNvCxnSpPr/>
          <p:nvPr/>
        </p:nvCxnSpPr>
        <p:spPr>
          <a:xfrm>
            <a:off x="932050" y="10560660"/>
            <a:ext cx="22331100" cy="0"/>
          </a:xfrm>
          <a:prstGeom prst="straightConnector1">
            <a:avLst/>
          </a:prstGeom>
          <a:noFill/>
          <a:ln cap="flat" cmpd="sng" w="1905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