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  <p:sldMasterId id="2147483676" r:id="rId2"/>
  </p:sldMasterIdLst>
  <p:notesMasterIdLst>
    <p:notesMasterId r:id="rId4"/>
  </p:notesMasterIdLst>
  <p:sldIdLst>
    <p:sldId id="258" r:id="rId3"/>
  </p:sldIdLst>
  <p:sldSz cx="32399288" cy="43200638"/>
  <p:notesSz cx="6858000" cy="9144000"/>
  <p:embeddedFontLst>
    <p:embeddedFont>
      <p:font typeface="Poppins" panose="00000500000000000000" pitchFamily="2" charset="0"/>
      <p:regular r:id="rId5"/>
      <p:bold r:id="rId6"/>
      <p:italic r:id="rId7"/>
      <p:boldItalic r:id="rId8"/>
    </p:embeddedFont>
  </p:embeddedFontLst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 userDrawn="1">
          <p15:clr>
            <a:srgbClr val="A4A3A4"/>
          </p15:clr>
        </p15:guide>
        <p15:guide id="2" pos="452" userDrawn="1">
          <p15:clr>
            <a:srgbClr val="A4A3A4"/>
          </p15:clr>
        </p15:guide>
        <p15:guide id="3" pos="19957" userDrawn="1">
          <p15:clr>
            <a:srgbClr val="A4A3A4"/>
          </p15:clr>
        </p15:guide>
        <p15:guide id="4" orient="horz" pos="25400" userDrawn="1">
          <p15:clr>
            <a:srgbClr val="A4A3A4"/>
          </p15:clr>
        </p15:guide>
        <p15:guide id="6" orient="horz" pos="26761" userDrawn="1">
          <p15:clr>
            <a:srgbClr val="A4A3A4"/>
          </p15:clr>
        </p15:guide>
        <p15:guide id="7" orient="horz" pos="430" userDrawn="1">
          <p15:clr>
            <a:srgbClr val="A4A3A4"/>
          </p15:clr>
        </p15:guide>
        <p15:guide id="8" orient="horz" pos="3197" userDrawn="1">
          <p15:clr>
            <a:srgbClr val="A4A3A4"/>
          </p15:clr>
        </p15:guide>
        <p15:guide id="9" orient="horz" pos="249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 F Firmano" initials="RFF" lastIdx="4" clrIdx="0">
    <p:extLst>
      <p:ext uri="{19B8F6BF-5375-455C-9EA6-DF929625EA0E}">
        <p15:presenceInfo xmlns:p15="http://schemas.microsoft.com/office/powerpoint/2012/main" userId="Ruan F Firmano" providerId="None"/>
      </p:ext>
    </p:extLst>
  </p:cmAuthor>
  <p:cmAuthor id="2" name="Joao" initials="J" lastIdx="13" clrIdx="1">
    <p:extLst>
      <p:ext uri="{19B8F6BF-5375-455C-9EA6-DF929625EA0E}">
        <p15:presenceInfo xmlns:p15="http://schemas.microsoft.com/office/powerpoint/2012/main" userId="Joa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122"/>
    <a:srgbClr val="205F97"/>
    <a:srgbClr val="2667A4"/>
    <a:srgbClr val="3F6BBD"/>
    <a:srgbClr val="0077BB"/>
    <a:srgbClr val="A042E7"/>
    <a:srgbClr val="EE70BA"/>
    <a:srgbClr val="000000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95" autoAdjust="0"/>
    <p:restoredTop sz="86380"/>
  </p:normalViewPr>
  <p:slideViewPr>
    <p:cSldViewPr snapToGrid="0">
      <p:cViewPr>
        <p:scale>
          <a:sx n="33" d="100"/>
          <a:sy n="33" d="100"/>
        </p:scale>
        <p:origin x="1164" y="264"/>
      </p:cViewPr>
      <p:guideLst>
        <p:guide orient="horz" pos="2720"/>
        <p:guide pos="452"/>
        <p:guide pos="19957"/>
        <p:guide orient="horz" pos="25400"/>
        <p:guide orient="horz" pos="26761"/>
        <p:guide orient="horz" pos="430"/>
        <p:guide orient="horz" pos="3197"/>
        <p:guide orient="horz" pos="249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2F5B-5D3B-DB4A-AF17-88C2186EA29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0C4F0-F30B-474A-ACEE-31B303B1A7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5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1EBE85-9CCD-5AB5-7C06-C615E4A76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713" y="7070725"/>
            <a:ext cx="24299862" cy="15039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5C30A1-6B87-6E66-172D-CCB6203B5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713" y="22690138"/>
            <a:ext cx="24299862" cy="104298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33D539-BD1B-D395-CFAD-9C2BA874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AD5F-63CF-44C4-B68E-150B0AECFFDD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92492E-41C2-8882-1E4C-7C7954C02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9D846C-FC7C-BC8A-4A89-89D3BBAD3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0098-91E6-43C7-A47A-D2797492CF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35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CD9F34-26D3-69A2-4558-D8A3717CF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5585B50-2795-E606-BD82-68F15263B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73150" y="6219825"/>
            <a:ext cx="16403638" cy="3070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4572E16-FBF6-C785-F421-1F1AE8A8F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A6842C-CD79-84A0-5262-0416A3D4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CF4998-E1DD-212F-9A8D-E2ED8C22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CB74A3-580D-E00F-89FC-2B4D403F6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71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2F52D-A59B-521E-D24E-EF205606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63A1311-C331-FB4B-A42E-6A64A43F7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81DF7A-7382-63EC-E13E-AC6A8966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7A53D3-FC78-F4A1-6DD6-72148640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6F385B-536E-1C4C-EC4B-17310493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91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483369-AD33-62D4-F191-042779CA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187025" y="2300288"/>
            <a:ext cx="6985000" cy="366109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BC672A-B270-ECA2-E98B-6F252899B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7263" y="2300288"/>
            <a:ext cx="20807362" cy="366109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0E174E-E54E-A4B8-5772-9D6FC309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8D47DA-511C-2AF7-A5E1-E624594A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3F7E2D-55C4-65EC-1AFC-30616454F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54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7A2AE5-B4B8-667C-9841-7478534A4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713" y="7070725"/>
            <a:ext cx="24299862" cy="15039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F8D7B8-9EF2-8A21-A941-0FC9B7DC4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713" y="22690138"/>
            <a:ext cx="24299862" cy="104298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2C86EB-9734-F799-6169-A7A882C7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B4E63A-88F5-6CF1-642A-FFB9193F2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B7086E-6CB3-22D0-244E-237C55335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86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BBA478-8C39-11C0-2B1C-261EA100D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3D2E82-EFF8-A35F-BA00-D4AAF68ED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03EDB3-2D12-92D8-17FB-CDBA30C1E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5002C4-4EE4-2556-2D00-C0180A68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13B4AD-1BD9-B359-738C-73C5995C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15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A4B29-7A57-FF9D-25F0-6100806A6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10769600"/>
            <a:ext cx="27944763" cy="17970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A1A618-98EF-C146-A6BB-9231ACFFC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28909963"/>
            <a:ext cx="27944763" cy="9450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8DFF31-A3F1-3F40-E189-7E352C754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8F1D12-9F54-F8C3-290D-558D5A88B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86EC65-A730-257D-3741-15186459A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24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4A715-1411-F47E-A558-72004E10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D498DA-FC0B-324D-3BEC-513678E0A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7263" y="11499850"/>
            <a:ext cx="13895387" cy="274113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463798A-16BC-6B3B-E737-E09CD6DC0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75050" y="11499850"/>
            <a:ext cx="13896975" cy="274113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AC60809-4C7D-D4EA-8B1B-DF0F7583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59CE2E3-2B57-BED3-2090-643A0F419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1016DC-C249-C156-EC70-4DC34AB9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254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0C3E0-88B2-D1A0-60D3-71C91FBA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4763" cy="835025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143D47-0229-9CE9-3034-DC0E667C7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2025" y="10590213"/>
            <a:ext cx="13706475" cy="5189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3272B5-5266-8DF5-7A65-C45582A39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2025" y="15779750"/>
            <a:ext cx="13706475" cy="232108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BEB7EE3-E464-31F3-DFF6-005A4A27C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02050" y="10590213"/>
            <a:ext cx="13774738" cy="51895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B2C8910-6696-14DB-494B-045E532173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02050" y="15779750"/>
            <a:ext cx="13774738" cy="232108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4F3BDFC-54A5-0648-EE31-0E821F0EB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5F0B9C3-24F5-0182-7E95-F0FFDDC4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76EC41E-24D1-A72F-CC45-AF4B93BFE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12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3870DD-C50A-F363-072C-05304785A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D2AAEC-4EAA-D0AC-3DD6-A6B021862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7D6FA0-398F-C44A-5C0D-706DDB7D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5A244D-CF31-6AE6-6431-7F75C685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8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925F3EA-4E11-C4B6-5332-72DC9CB9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EB049B-8F1F-4715-095A-A8FD8CB4A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24E0FA8-02CF-0012-3C60-B9C205C9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2299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E768E-5871-EFD8-E5ED-9E2B57840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48925" cy="100806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1F2EBC-7617-E327-9E8D-549561272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3150" y="6219825"/>
            <a:ext cx="16403638" cy="3070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F12488-9FD5-44C8-E50B-6F5636E96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2025" y="12960350"/>
            <a:ext cx="10448925" cy="240109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88113A-69F7-19CD-7AB9-4952B0CBD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75B4EB-F300-2FAD-C745-DC90DFDD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7A98F3-0E04-BC49-4386-549E5E7AA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35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7C57DAD-DE62-19CB-7D77-E0606A46D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66854E-3891-8C71-85A3-2920B7414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8CC1D3-3FAA-BECC-CF16-818E33AE1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F9AD5F-63CF-44C4-B68E-150B0AECFFDD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6DFAD3-9CE6-75BA-1007-62AFFC51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951E0A-432E-F9C6-CFB4-CD93D3D2A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1C0098-91E6-43C7-A47A-D2797492CF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33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27E2E4D-AED8-F531-DC7C-79C41DE2F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DE1054-F2F0-9C9E-9DC7-FAE2D2DA6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6B5B50-335C-146B-7165-839E6ADAC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BD17F5-F257-420E-9B2B-674F6E02520F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DF89A4-1724-EAF5-6278-3E18E4132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526379-FDDB-2768-89EB-2F284F5F07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EF127D-737C-4966-A0C0-EFCE51DA51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9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ângulo 29">
            <a:extLst>
              <a:ext uri="{FF2B5EF4-FFF2-40B4-BE49-F238E27FC236}">
                <a16:creationId xmlns:a16="http://schemas.microsoft.com/office/drawing/2014/main" id="{23A5E112-9C1E-5BBE-486E-16A8BE65E156}"/>
              </a:ext>
            </a:extLst>
          </p:cNvPr>
          <p:cNvSpPr/>
          <p:nvPr/>
        </p:nvSpPr>
        <p:spPr>
          <a:xfrm>
            <a:off x="717550" y="5075238"/>
            <a:ext cx="30964188" cy="3449161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720000" rIns="720000" bIns="720000" rtlCol="0" anchor="b"/>
          <a:lstStyle/>
          <a:p>
            <a:pPr algn="r"/>
            <a:r>
              <a:rPr lang="pt-BR" sz="11500" b="1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Content</a:t>
            </a:r>
            <a:r>
              <a:rPr lang="pt-BR" sz="11500" b="1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sz="11500" b="1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area</a:t>
            </a:r>
            <a:r>
              <a:rPr lang="pt-BR" sz="11500" b="1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for </a:t>
            </a:r>
            <a:r>
              <a:rPr lang="pt-BR" sz="11500" b="1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reference</a:t>
            </a:r>
            <a:r>
              <a:rPr lang="pt-BR" sz="11500" b="1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algn="r"/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Please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respect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the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margins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and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careful</a:t>
            </a:r>
            <a:b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with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font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sizes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Font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used</a:t>
            </a:r>
            <a:r>
              <a:rPr lang="pt-BR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 Poppins</a:t>
            </a:r>
          </a:p>
          <a:p>
            <a:pPr algn="r"/>
            <a:r>
              <a:rPr lang="pt-BR" b="1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Delete </a:t>
            </a:r>
            <a:r>
              <a:rPr lang="pt-BR" b="1" dirty="0" err="1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this</a:t>
            </a:r>
            <a:r>
              <a:rPr lang="pt-BR" b="1" dirty="0">
                <a:solidFill>
                  <a:srgbClr val="FF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pic>
        <p:nvPicPr>
          <p:cNvPr id="28" name="Imagem 27" descr="Forma&#10;&#10;O conteúdo gerado por IA pode estar incorreto.">
            <a:extLst>
              <a:ext uri="{FF2B5EF4-FFF2-40B4-BE49-F238E27FC236}">
                <a16:creationId xmlns:a16="http://schemas.microsoft.com/office/drawing/2014/main" id="{26DAC7B9-36B1-AACD-8DBD-D96ED935089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1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b="-5475"/>
          <a:stretch>
            <a:fillRect/>
          </a:stretch>
        </p:blipFill>
        <p:spPr>
          <a:xfrm flipH="1">
            <a:off x="26760885" y="682625"/>
            <a:ext cx="4920853" cy="2919538"/>
          </a:xfrm>
          <a:prstGeom prst="rect">
            <a:avLst/>
          </a:prstGeom>
        </p:spPr>
      </p:pic>
      <p:sp>
        <p:nvSpPr>
          <p:cNvPr id="11" name="Retângulo 4">
            <a:extLst>
              <a:ext uri="{FF2B5EF4-FFF2-40B4-BE49-F238E27FC236}">
                <a16:creationId xmlns:a16="http://schemas.microsoft.com/office/drawing/2014/main" id="{5C3980F1-7ED8-372F-4667-08A504988F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7055644" y="682624"/>
            <a:ext cx="18288000" cy="227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noAutofit/>
          </a:bodyPr>
          <a:lstStyle>
            <a:lvl1pPr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tabLst>
                <a:tab pos="14054138" algn="l"/>
              </a:tabLst>
            </a:pPr>
            <a:r>
              <a:rPr lang="en-US" altLang="en-US" sz="4800" b="1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Article title</a:t>
            </a:r>
          </a:p>
          <a:p>
            <a:pPr algn="ctr" eaLnBrk="1" hangingPunct="1">
              <a:tabLst>
                <a:tab pos="14054138" algn="l"/>
              </a:tabLst>
            </a:pPr>
            <a:r>
              <a:rPr lang="en-US" altLang="en-US" sz="4800" b="1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Line asasd2</a:t>
            </a:r>
          </a:p>
          <a:p>
            <a:pPr algn="ctr" eaLnBrk="1" hangingPunct="1">
              <a:tabLst>
                <a:tab pos="14054138" algn="l"/>
              </a:tabLst>
            </a:pPr>
            <a:r>
              <a:rPr lang="en-US" altLang="en-US" sz="4800" b="1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Line 3</a:t>
            </a:r>
            <a:endParaRPr lang="pt-BR" altLang="en-US" sz="4800" b="1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Retângulo 5">
            <a:extLst>
              <a:ext uri="{FF2B5EF4-FFF2-40B4-BE49-F238E27FC236}">
                <a16:creationId xmlns:a16="http://schemas.microsoft.com/office/drawing/2014/main" id="{76B41895-27F3-EEBE-B56E-B49C68F1FF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7055644" y="2962642"/>
            <a:ext cx="1887140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Author/s name. Format: LAST NAME, First and Middle name</a:t>
            </a:r>
            <a:r>
              <a:rPr lang="pt-BR" altLang="en-US" sz="2400" baseline="30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(1)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; </a:t>
            </a:r>
            <a:r>
              <a:rPr lang="en-US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LAST NAME, First and Middle name</a:t>
            </a:r>
            <a:r>
              <a:rPr lang="pt-BR" altLang="en-US" sz="2400" baseline="30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(2)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ctr" eaLnBrk="1" hangingPunct="1"/>
            <a:r>
              <a:rPr lang="pt-BR" altLang="en-US" sz="2400" baseline="30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(1)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Affiliation, University/Company,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City-</a:t>
            </a:r>
            <a:r>
              <a:rPr lang="pt-BR" altLang="en-US" sz="2400" dirty="0" err="1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State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- Country</a:t>
            </a:r>
            <a:r>
              <a:rPr lang="en-US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author@email.com.br;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pt-BR" altLang="en-US" sz="2400" baseline="30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(2) </a:t>
            </a:r>
            <a:r>
              <a:rPr lang="en-US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Affiliation, University/Company,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City-</a:t>
            </a:r>
            <a:r>
              <a:rPr lang="pt-BR" altLang="en-US" sz="2400" dirty="0" err="1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State</a:t>
            </a:r>
            <a:r>
              <a:rPr lang="pt-BR" altLang="en-US" sz="24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- Country. 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4A1EFFA8-1A2B-88C9-B880-20ED02F8B94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682625"/>
            <a:ext cx="6617494" cy="3635375"/>
            <a:chOff x="0" y="682625"/>
            <a:chExt cx="6617494" cy="3635375"/>
          </a:xfrm>
        </p:grpSpPr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365E29BA-CFC8-0646-DFBD-DF9095E56F2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682625"/>
              <a:ext cx="6617494" cy="3635375"/>
            </a:xfrm>
            <a:prstGeom prst="rect">
              <a:avLst/>
            </a:prstGeom>
            <a:solidFill>
              <a:srgbClr val="4A312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id="{6B5095DE-1748-C2F6-A20D-F019E4AC64A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9648" y="929288"/>
              <a:ext cx="5916361" cy="212365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400" b="0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3rd CCARBON/USP SYMPOSIUM</a:t>
              </a:r>
              <a:endParaRPr lang="en-US" sz="2400" dirty="0"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>
                <a:buNone/>
              </a:pPr>
              <a:r>
                <a:rPr lang="en-US" sz="3600" b="1" i="0" dirty="0">
                  <a:solidFill>
                    <a:schemeClr val="bg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Sustainable Livestock Production for Methane Emissions Reduction</a:t>
              </a:r>
              <a:endParaRPr lang="en-US" sz="3600" dirty="0"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pic>
          <p:nvPicPr>
            <p:cNvPr id="22" name="Imagem 21" descr="Forma&#10;&#10;O conteúdo gerado por IA pode estar incorreto.">
              <a:extLst>
                <a:ext uri="{FF2B5EF4-FFF2-40B4-BE49-F238E27FC236}">
                  <a16:creationId xmlns:a16="http://schemas.microsoft.com/office/drawing/2014/main" id="{65063219-8F71-037C-FAF8-8D723481A25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9898"/>
            <a:stretch>
              <a:fillRect/>
            </a:stretch>
          </p:blipFill>
          <p:spPr>
            <a:xfrm>
              <a:off x="601934" y="3033895"/>
              <a:ext cx="4920853" cy="1110026"/>
            </a:xfrm>
            <a:prstGeom prst="rect">
              <a:avLst/>
            </a:prstGeom>
          </p:spPr>
        </p:pic>
      </p:grpSp>
      <p:sp>
        <p:nvSpPr>
          <p:cNvPr id="23" name="CaixaDeTexto 3">
            <a:extLst>
              <a:ext uri="{FF2B5EF4-FFF2-40B4-BE49-F238E27FC236}">
                <a16:creationId xmlns:a16="http://schemas.microsoft.com/office/drawing/2014/main" id="{4286469A-998D-550A-A8F2-B644C0D84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27051" y="682625"/>
            <a:ext cx="5754688" cy="3635376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txBody>
          <a:bodyPr wrap="square" anchor="ctr" anchorCtr="1">
            <a:noAutofit/>
          </a:bodyPr>
          <a:lstStyle>
            <a:lvl1pPr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Insert institution's logo with name</a:t>
            </a:r>
          </a:p>
          <a:p>
            <a:pPr algn="ctr" eaLnBrk="1" hangingPunct="1"/>
            <a:endParaRPr lang="en-US" altLang="en-US" sz="4000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eaLnBrk="1" hangingPunct="1"/>
            <a:r>
              <a:rPr lang="en-US" altLang="en-US" sz="4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(delete this box)</a:t>
            </a:r>
            <a:endParaRPr lang="pt-BR" altLang="en-US" sz="4000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40315EDC-E38A-CC48-620B-87479B8EF8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" y="40322501"/>
            <a:ext cx="717550" cy="2160588"/>
          </a:xfrm>
          <a:prstGeom prst="rect">
            <a:avLst/>
          </a:prstGeom>
          <a:solidFill>
            <a:srgbClr val="4A31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9D41783F-4486-3499-7C1C-9A16122021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681737" y="40322501"/>
            <a:ext cx="717550" cy="2160588"/>
          </a:xfrm>
          <a:prstGeom prst="rect">
            <a:avLst/>
          </a:prstGeom>
          <a:solidFill>
            <a:srgbClr val="4A31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TextBox 12">
            <a:extLst>
              <a:ext uri="{FF2B5EF4-FFF2-40B4-BE49-F238E27FC236}">
                <a16:creationId xmlns:a16="http://schemas.microsoft.com/office/drawing/2014/main" id="{B36746B1-9870-9273-DB42-57313F40C1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413999" y="40802630"/>
            <a:ext cx="4867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November 6, 2025 </a:t>
            </a:r>
          </a:p>
          <a:p>
            <a:pPr algn="r"/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Piracicaba, São Paulo – Brazil</a:t>
            </a:r>
          </a:p>
          <a:p>
            <a:pPr algn="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CCARBON.USP.BR</a:t>
            </a:r>
          </a:p>
        </p:txBody>
      </p:sp>
      <p:pic>
        <p:nvPicPr>
          <p:cNvPr id="33" name="Gráfico 32">
            <a:extLst>
              <a:ext uri="{FF2B5EF4-FFF2-40B4-BE49-F238E27FC236}">
                <a16:creationId xmlns:a16="http://schemas.microsoft.com/office/drawing/2014/main" id="{67BBA549-03CE-046E-03DA-50EE54462E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24540" y="40802630"/>
            <a:ext cx="4867630" cy="1200329"/>
          </a:xfrm>
          <a:prstGeom prst="rect">
            <a:avLst/>
          </a:prstGeom>
        </p:spPr>
      </p:pic>
      <p:sp>
        <p:nvSpPr>
          <p:cNvPr id="35" name="TextBox 1">
            <a:extLst>
              <a:ext uri="{FF2B5EF4-FFF2-40B4-BE49-F238E27FC236}">
                <a16:creationId xmlns:a16="http://schemas.microsoft.com/office/drawing/2014/main" id="{DE51219F-CF1F-A812-138A-813092842E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921006" y="42056349"/>
            <a:ext cx="855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Acknowledgments </a:t>
            </a:r>
          </a:p>
        </p:txBody>
      </p:sp>
      <p:sp>
        <p:nvSpPr>
          <p:cNvPr id="36" name="CaixaDeTexto 3">
            <a:extLst>
              <a:ext uri="{FF2B5EF4-FFF2-40B4-BE49-F238E27FC236}">
                <a16:creationId xmlns:a16="http://schemas.microsoft.com/office/drawing/2014/main" id="{B1358E53-8E8B-EF24-35E5-B1731233B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4721" y="40322501"/>
            <a:ext cx="15928257" cy="173384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txBody>
          <a:bodyPr wrap="square" anchor="ctr" anchorCtr="1">
            <a:noAutofit/>
          </a:bodyPr>
          <a:lstStyle>
            <a:lvl1pPr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627438"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627438" fontAlgn="base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Insert funding agency or sponsor’s logo</a:t>
            </a:r>
          </a:p>
          <a:p>
            <a:pPr algn="ctr" eaLnBrk="1" hangingPunct="1"/>
            <a:r>
              <a:rPr lang="en-US" altLang="en-US" sz="4000" dirty="0">
                <a:solidFill>
                  <a:srgbClr val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(delete this box)</a:t>
            </a:r>
            <a:endParaRPr lang="pt-BR" altLang="en-US" sz="4000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446972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9080</TotalTime>
  <Words>140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Poppins</vt:lpstr>
      <vt:lpstr>Aptos Display</vt:lpstr>
      <vt:lpstr>Calibri</vt:lpstr>
      <vt:lpstr>Aptos</vt:lpstr>
      <vt:lpstr>Personalizar design</vt:lpstr>
      <vt:lpstr>1_Personalizar design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Gabriel Valdo</cp:lastModifiedBy>
  <cp:revision>121</cp:revision>
  <dcterms:created xsi:type="dcterms:W3CDTF">2016-08-15T18:55:27Z</dcterms:created>
  <dcterms:modified xsi:type="dcterms:W3CDTF">2025-10-14T19:00:17Z</dcterms:modified>
</cp:coreProperties>
</file>