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Garet Ultra-Bold" charset="1" panose="00000000000000000000"/>
      <p:regular r:id="rId23"/>
    </p:embeddedFont>
    <p:embeddedFont>
      <p:font typeface="Arial" charset="1" panose="020B0604020202020204"/>
      <p:regular r:id="rId24"/>
    </p:embeddedFont>
    <p:embeddedFont>
      <p:font typeface="Arial Bold" charset="1" panose="020B0704020202020204"/>
      <p:regular r:id="rId25"/>
    </p:embeddedFont>
    <p:embeddedFont>
      <p:font typeface="Aileron Bold" charset="1" panose="00000800000000000000"/>
      <p:regular r:id="rId26"/>
    </p:embeddedFont>
    <p:embeddedFont>
      <p:font typeface="Garet Bold" charset="1" panose="00000000000000000000"/>
      <p:regular r:id="rId27"/>
    </p:embeddedFont>
    <p:embeddedFont>
      <p:font typeface="Aileron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6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9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9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6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6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17750"/>
            <a:ext cx="7344170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b="true" sz="5599" spc="-251">
                <a:solidFill>
                  <a:srgbClr val="03528C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INSTRUÇÕES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194256"/>
            <a:ext cx="15414355" cy="571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Evite textos longos nos slides, dê preferência a textos em formato de tópicos;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Dê preferência a imagens, gráficos e representações visuais;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O trabalho deverá ser apresentado por um dos autores listados no resumo, </a:t>
            </a:r>
            <a:r>
              <a:rPr lang="en-US" b="true" sz="2700">
                <a:solidFill>
                  <a:srgbClr val="191A1D"/>
                </a:solidFill>
                <a:latin typeface="Arial Bold"/>
                <a:ea typeface="Arial Bold"/>
                <a:cs typeface="Arial Bold"/>
                <a:sym typeface="Arial Bold"/>
              </a:rPr>
              <a:t>que deve estar inscrito na IV JAOFF.</a:t>
            </a: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 Caso o autor principal não possa comparecer, um dos coautores listados deverá realizar a apresentação;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A apresentação deverá conter</a:t>
            </a:r>
            <a:r>
              <a:rPr lang="en-US" b="true" sz="2700">
                <a:solidFill>
                  <a:srgbClr val="191A1D"/>
                </a:solidFill>
                <a:latin typeface="Arial Bold"/>
                <a:ea typeface="Arial Bold"/>
                <a:cs typeface="Arial Bold"/>
                <a:sym typeface="Arial Bold"/>
              </a:rPr>
              <a:t> EXATAMENTE 3 SLIDES;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A apresentação deve seguir a mesma sequência estruturada no resumo submetido;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O primeiro slide deve conter o título do trabalho, os nomes dos autores e as instituições;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Data show e computador serão disponibilizados pela Comissão Organizadora;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As apresentações devem ser</a:t>
            </a:r>
            <a:r>
              <a:rPr lang="en-US" b="true" sz="2700">
                <a:solidFill>
                  <a:srgbClr val="191A1D"/>
                </a:solidFill>
                <a:latin typeface="Arial Bold"/>
                <a:ea typeface="Arial Bold"/>
                <a:cs typeface="Arial Bold"/>
                <a:sym typeface="Arial Bold"/>
              </a:rPr>
              <a:t> gravadas em um pendrive em formato Power Point.</a:t>
            </a:r>
          </a:p>
          <a:p>
            <a:pPr algn="l" marL="582930" indent="-291465" lvl="1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O tempo máximo de cada apresentação é de </a:t>
            </a:r>
            <a:r>
              <a:rPr lang="en-US" b="true" sz="2700">
                <a:solidFill>
                  <a:srgbClr val="191A1D"/>
                </a:solidFill>
                <a:latin typeface="Arial Bold"/>
                <a:ea typeface="Arial Bold"/>
                <a:cs typeface="Arial Bold"/>
                <a:sym typeface="Arial Bold"/>
              </a:rPr>
              <a:t>10</a:t>
            </a:r>
            <a:r>
              <a:rPr lang="en-US" sz="2700">
                <a:solidFill>
                  <a:srgbClr val="191A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true" sz="2700">
                <a:solidFill>
                  <a:srgbClr val="191A1D"/>
                </a:solidFill>
                <a:latin typeface="Arial Bold"/>
                <a:ea typeface="Arial Bold"/>
                <a:cs typeface="Arial Bold"/>
                <a:sym typeface="Arial Bold"/>
              </a:rPr>
              <a:t>minutos.</a:t>
            </a:r>
          </a:p>
          <a:p>
            <a:pPr algn="l">
              <a:lnSpc>
                <a:spcPts val="3779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7471695" y="8665547"/>
            <a:ext cx="4364572" cy="1185506"/>
            <a:chOff x="0" y="0"/>
            <a:chExt cx="5819429" cy="1580674"/>
          </a:xfrm>
        </p:grpSpPr>
        <p:sp>
          <p:nvSpPr>
            <p:cNvPr name="Freeform 5" id="5"/>
            <p:cNvSpPr/>
            <p:nvPr/>
          </p:nvSpPr>
          <p:spPr>
            <a:xfrm flipH="false" flipV="false" rot="-5400000">
              <a:off x="631837" y="-631837"/>
              <a:ext cx="1404083" cy="2667758"/>
            </a:xfrm>
            <a:custGeom>
              <a:avLst/>
              <a:gdLst/>
              <a:ahLst/>
              <a:cxnLst/>
              <a:rect r="r" b="b" t="t" l="l"/>
              <a:pathLst>
                <a:path h="2667758" w="1404083">
                  <a:moveTo>
                    <a:pt x="0" y="0"/>
                  </a:moveTo>
                  <a:lnTo>
                    <a:pt x="1404084" y="0"/>
                  </a:lnTo>
                  <a:lnTo>
                    <a:pt x="1404084" y="2667758"/>
                  </a:lnTo>
                  <a:lnTo>
                    <a:pt x="0" y="2667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19" t="-12923" r="-30778" b="-17653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5400000">
              <a:off x="3336880" y="-901875"/>
              <a:ext cx="1465941" cy="3499157"/>
            </a:xfrm>
            <a:custGeom>
              <a:avLst/>
              <a:gdLst/>
              <a:ahLst/>
              <a:cxnLst/>
              <a:rect r="r" b="b" t="t" l="l"/>
              <a:pathLst>
                <a:path h="3499157" w="1465941">
                  <a:moveTo>
                    <a:pt x="0" y="0"/>
                  </a:moveTo>
                  <a:lnTo>
                    <a:pt x="1465941" y="0"/>
                  </a:lnTo>
                  <a:lnTo>
                    <a:pt x="1465941" y="3499157"/>
                  </a:lnTo>
                  <a:lnTo>
                    <a:pt x="0" y="3499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2053938" y="1028700"/>
            <a:ext cx="1164224" cy="0"/>
          </a:xfrm>
          <a:prstGeom prst="line">
            <a:avLst/>
          </a:prstGeom>
          <a:ln cap="flat" w="95250">
            <a:solidFill>
              <a:srgbClr val="03528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053938" y="1368286"/>
            <a:ext cx="4778200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5599" spc="-251">
                <a:solidFill>
                  <a:srgbClr val="03528C"/>
                </a:solidFill>
                <a:latin typeface="Arial Bold"/>
                <a:ea typeface="Arial Bold"/>
                <a:cs typeface="Arial Bold"/>
                <a:sym typeface="Arial Bold"/>
              </a:rPr>
              <a:t>RELATO </a:t>
            </a:r>
          </a:p>
          <a:p>
            <a:pPr algn="l">
              <a:lnSpc>
                <a:spcPts val="4759"/>
              </a:lnSpc>
            </a:pPr>
            <a:r>
              <a:rPr lang="en-US" b="true" sz="5599" spc="-251">
                <a:solidFill>
                  <a:srgbClr val="03528C"/>
                </a:solidFill>
                <a:latin typeface="Arial Bold"/>
                <a:ea typeface="Arial Bold"/>
                <a:cs typeface="Arial Bold"/>
                <a:sym typeface="Arial Bold"/>
              </a:rPr>
              <a:t>DE CASO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25787" y="2272004"/>
            <a:ext cx="3152187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3528C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2155" y="6150595"/>
            <a:ext cx="3152187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3528C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6563" y="2262479"/>
            <a:ext cx="3152187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3528C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86563" y="1028700"/>
            <a:ext cx="3685587" cy="592772"/>
            <a:chOff x="0" y="0"/>
            <a:chExt cx="4914115" cy="79036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635000" y="101176"/>
              <a:ext cx="4279115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 b="true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  <p:sp>
          <p:nvSpPr>
            <p:cNvPr name="AutoShape 10" id="10"/>
            <p:cNvSpPr/>
            <p:nvPr/>
          </p:nvSpPr>
          <p:spPr>
            <a:xfrm flipH="true">
              <a:off x="63500" y="0"/>
              <a:ext cx="0" cy="790363"/>
            </a:xfrm>
            <a:prstGeom prst="line">
              <a:avLst/>
            </a:prstGeom>
            <a:ln cap="flat" w="127000">
              <a:solidFill>
                <a:srgbClr val="03528C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6725787" y="1028700"/>
            <a:ext cx="3685587" cy="952659"/>
            <a:chOff x="0" y="0"/>
            <a:chExt cx="4914115" cy="127021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635000" y="101176"/>
              <a:ext cx="4279115" cy="1169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 b="true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Descrição do caso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flipH="true">
              <a:off x="63500" y="0"/>
              <a:ext cx="0" cy="790363"/>
            </a:xfrm>
            <a:prstGeom prst="line">
              <a:avLst/>
            </a:prstGeom>
            <a:ln cap="flat" w="127000">
              <a:solidFill>
                <a:srgbClr val="03528C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1092155" y="5143500"/>
            <a:ext cx="3685587" cy="592772"/>
            <a:chOff x="0" y="0"/>
            <a:chExt cx="4914115" cy="79036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635000" y="101176"/>
              <a:ext cx="4279115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 b="true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  <p:sp>
          <p:nvSpPr>
            <p:cNvPr name="AutoShape 16" id="16"/>
            <p:cNvSpPr/>
            <p:nvPr/>
          </p:nvSpPr>
          <p:spPr>
            <a:xfrm flipH="true">
              <a:off x="63500" y="0"/>
              <a:ext cx="0" cy="790363"/>
            </a:xfrm>
            <a:prstGeom prst="line">
              <a:avLst/>
            </a:prstGeom>
            <a:ln cap="flat" w="127000">
              <a:solidFill>
                <a:srgbClr val="03528C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5808963" y="-468726"/>
            <a:ext cx="3931672" cy="12227421"/>
          </a:xfrm>
          <a:custGeom>
            <a:avLst/>
            <a:gdLst/>
            <a:ahLst/>
            <a:cxnLst/>
            <a:rect r="r" b="b" t="t" l="l"/>
            <a:pathLst>
              <a:path h="12227421" w="3931672">
                <a:moveTo>
                  <a:pt x="0" y="0"/>
                </a:moveTo>
                <a:lnTo>
                  <a:pt x="3931672" y="0"/>
                </a:lnTo>
                <a:lnTo>
                  <a:pt x="3931672" y="12227421"/>
                </a:lnTo>
                <a:lnTo>
                  <a:pt x="0" y="12227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536" t="-6083" r="-19197" b="-1147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6659" y="9142294"/>
            <a:ext cx="4144228" cy="1125656"/>
            <a:chOff x="0" y="0"/>
            <a:chExt cx="5525637" cy="1500874"/>
          </a:xfrm>
        </p:grpSpPr>
        <p:sp>
          <p:nvSpPr>
            <p:cNvPr name="Freeform 19" id="19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19" t="-12923" r="-30778" b="-17653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605780" y="453830"/>
            <a:ext cx="4778200" cy="1683881"/>
            <a:chOff x="0" y="0"/>
            <a:chExt cx="6370934" cy="2245174"/>
          </a:xfrm>
        </p:grpSpPr>
        <p:sp>
          <p:nvSpPr>
            <p:cNvPr name="AutoShape 4" id="4"/>
            <p:cNvSpPr/>
            <p:nvPr/>
          </p:nvSpPr>
          <p:spPr>
            <a:xfrm>
              <a:off x="0" y="63500"/>
              <a:ext cx="1552299" cy="0"/>
            </a:xfrm>
            <a:prstGeom prst="line">
              <a:avLst/>
            </a:prstGeom>
            <a:ln cap="flat" w="127000">
              <a:solidFill>
                <a:srgbClr val="E44891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465481"/>
              <a:ext cx="6370934" cy="17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E4489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PROJETO</a:t>
              </a:r>
            </a:p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E4489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 PESQUISA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061412" y="-91408"/>
            <a:ext cx="2672046" cy="10469817"/>
          </a:xfrm>
          <a:custGeom>
            <a:avLst/>
            <a:gdLst/>
            <a:ahLst/>
            <a:cxnLst/>
            <a:rect r="r" b="b" t="t" l="l"/>
            <a:pathLst>
              <a:path h="10469817" w="2672046">
                <a:moveTo>
                  <a:pt x="0" y="0"/>
                </a:moveTo>
                <a:lnTo>
                  <a:pt x="2672046" y="0"/>
                </a:lnTo>
                <a:lnTo>
                  <a:pt x="2672046" y="10469816"/>
                </a:lnTo>
                <a:lnTo>
                  <a:pt x="0" y="1046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864" t="-7750" r="-164252" b="-10586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9258300"/>
            <a:ext cx="3818890" cy="1018548"/>
            <a:chOff x="0" y="0"/>
            <a:chExt cx="5091854" cy="1358064"/>
          </a:xfrm>
        </p:grpSpPr>
        <p:sp>
          <p:nvSpPr>
            <p:cNvPr name="Freeform 8" id="8"/>
            <p:cNvSpPr/>
            <p:nvPr/>
          </p:nvSpPr>
          <p:spPr>
            <a:xfrm flipH="false" flipV="false" rot="-5400000">
              <a:off x="3294582" y="-676671"/>
              <a:ext cx="883138" cy="2711406"/>
            </a:xfrm>
            <a:custGeom>
              <a:avLst/>
              <a:gdLst/>
              <a:ahLst/>
              <a:cxnLst/>
              <a:rect r="r" b="b" t="t" l="l"/>
              <a:pathLst>
                <a:path h="2711406" w="883138">
                  <a:moveTo>
                    <a:pt x="0" y="0"/>
                  </a:moveTo>
                  <a:lnTo>
                    <a:pt x="883138" y="0"/>
                  </a:lnTo>
                  <a:lnTo>
                    <a:pt x="883138" y="2711406"/>
                  </a:lnTo>
                  <a:lnTo>
                    <a:pt x="0" y="2711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5528" t="0" r="-20193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5400000">
              <a:off x="815904" y="-815904"/>
              <a:ext cx="1358064" cy="2989871"/>
            </a:xfrm>
            <a:custGeom>
              <a:avLst/>
              <a:gdLst/>
              <a:ahLst/>
              <a:cxnLst/>
              <a:rect r="r" b="b" t="t" l="l"/>
              <a:pathLst>
                <a:path h="2989871" w="1358064">
                  <a:moveTo>
                    <a:pt x="0" y="0"/>
                  </a:moveTo>
                  <a:lnTo>
                    <a:pt x="1358064" y="0"/>
                  </a:lnTo>
                  <a:lnTo>
                    <a:pt x="1358064" y="2989872"/>
                  </a:lnTo>
                  <a:lnTo>
                    <a:pt x="0" y="298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040" t="0" r="-317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496209" y="3125631"/>
            <a:ext cx="10709569" cy="4035737"/>
            <a:chOff x="0" y="0"/>
            <a:chExt cx="14279426" cy="5380983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741255" y="67060"/>
              <a:ext cx="42791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Objetivo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Metodologia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658504" y="427467"/>
            <a:ext cx="4778200" cy="1683881"/>
            <a:chOff x="0" y="0"/>
            <a:chExt cx="6370934" cy="2245174"/>
          </a:xfrm>
        </p:grpSpPr>
        <p:sp>
          <p:nvSpPr>
            <p:cNvPr name="AutoShape 4" id="4"/>
            <p:cNvSpPr/>
            <p:nvPr/>
          </p:nvSpPr>
          <p:spPr>
            <a:xfrm>
              <a:off x="0" y="63500"/>
              <a:ext cx="1552299" cy="0"/>
            </a:xfrm>
            <a:prstGeom prst="line">
              <a:avLst/>
            </a:prstGeom>
            <a:ln cap="flat" w="127000">
              <a:solidFill>
                <a:srgbClr val="E44891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465481"/>
              <a:ext cx="6370934" cy="17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E4489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PROJETO</a:t>
              </a:r>
            </a:p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E4489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 PESQUISA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061412" y="-91408"/>
            <a:ext cx="2672046" cy="10469817"/>
          </a:xfrm>
          <a:custGeom>
            <a:avLst/>
            <a:gdLst/>
            <a:ahLst/>
            <a:cxnLst/>
            <a:rect r="r" b="b" t="t" l="l"/>
            <a:pathLst>
              <a:path h="10469817" w="2672046">
                <a:moveTo>
                  <a:pt x="0" y="0"/>
                </a:moveTo>
                <a:lnTo>
                  <a:pt x="2672046" y="0"/>
                </a:lnTo>
                <a:lnTo>
                  <a:pt x="2672046" y="10469816"/>
                </a:lnTo>
                <a:lnTo>
                  <a:pt x="0" y="1046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4864" t="-7750" r="-164252" b="-10586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9198783"/>
            <a:ext cx="4042039" cy="1078065"/>
            <a:chOff x="0" y="0"/>
            <a:chExt cx="5389386" cy="1437419"/>
          </a:xfrm>
        </p:grpSpPr>
        <p:sp>
          <p:nvSpPr>
            <p:cNvPr name="Freeform 8" id="8"/>
            <p:cNvSpPr/>
            <p:nvPr/>
          </p:nvSpPr>
          <p:spPr>
            <a:xfrm flipH="false" flipV="false" rot="-5400000">
              <a:off x="3487094" y="-716211"/>
              <a:ext cx="934742" cy="2869842"/>
            </a:xfrm>
            <a:custGeom>
              <a:avLst/>
              <a:gdLst/>
              <a:ahLst/>
              <a:cxnLst/>
              <a:rect r="r" b="b" t="t" l="l"/>
              <a:pathLst>
                <a:path h="2869842" w="934742">
                  <a:moveTo>
                    <a:pt x="0" y="0"/>
                  </a:moveTo>
                  <a:lnTo>
                    <a:pt x="934742" y="0"/>
                  </a:lnTo>
                  <a:lnTo>
                    <a:pt x="934742" y="2869842"/>
                  </a:lnTo>
                  <a:lnTo>
                    <a:pt x="0" y="2869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5528" t="0" r="-20193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5400000">
              <a:off x="863579" y="-863579"/>
              <a:ext cx="1437419" cy="3164578"/>
            </a:xfrm>
            <a:custGeom>
              <a:avLst/>
              <a:gdLst/>
              <a:ahLst/>
              <a:cxnLst/>
              <a:rect r="r" b="b" t="t" l="l"/>
              <a:pathLst>
                <a:path h="3164578" w="1437419">
                  <a:moveTo>
                    <a:pt x="0" y="0"/>
                  </a:moveTo>
                  <a:lnTo>
                    <a:pt x="1437420" y="0"/>
                  </a:lnTo>
                  <a:lnTo>
                    <a:pt x="1437420" y="3164578"/>
                  </a:lnTo>
                  <a:lnTo>
                    <a:pt x="0" y="31645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040" t="0" r="-3173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3338035" y="3363789"/>
            <a:ext cx="10709569" cy="4035737"/>
            <a:chOff x="0" y="0"/>
            <a:chExt cx="14279426" cy="5380983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741255" y="67060"/>
              <a:ext cx="6001450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Resultados Esperados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Conclusão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605780" y="453830"/>
            <a:ext cx="4778200" cy="1683881"/>
            <a:chOff x="0" y="0"/>
            <a:chExt cx="6370934" cy="2245174"/>
          </a:xfrm>
        </p:grpSpPr>
        <p:sp>
          <p:nvSpPr>
            <p:cNvPr name="AutoShape 4" id="4"/>
            <p:cNvSpPr/>
            <p:nvPr/>
          </p:nvSpPr>
          <p:spPr>
            <a:xfrm>
              <a:off x="0" y="63500"/>
              <a:ext cx="1552299" cy="0"/>
            </a:xfrm>
            <a:prstGeom prst="line">
              <a:avLst/>
            </a:prstGeom>
            <a:ln cap="flat" w="127000">
              <a:solidFill>
                <a:srgbClr val="03528C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465481"/>
              <a:ext cx="6370934" cy="17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PROJETO</a:t>
              </a:r>
            </a:p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 PESQUISA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496209" y="3125631"/>
            <a:ext cx="10709569" cy="4035737"/>
            <a:chOff x="0" y="0"/>
            <a:chExt cx="14279426" cy="5380983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741255" y="67060"/>
              <a:ext cx="42791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Objetivo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Metodologia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875638" y="-468726"/>
            <a:ext cx="3931672" cy="12227421"/>
          </a:xfrm>
          <a:custGeom>
            <a:avLst/>
            <a:gdLst/>
            <a:ahLst/>
            <a:cxnLst/>
            <a:rect r="r" b="b" t="t" l="l"/>
            <a:pathLst>
              <a:path h="12227421" w="3931672">
                <a:moveTo>
                  <a:pt x="0" y="0"/>
                </a:moveTo>
                <a:lnTo>
                  <a:pt x="3931672" y="0"/>
                </a:lnTo>
                <a:lnTo>
                  <a:pt x="3931672" y="12227421"/>
                </a:lnTo>
                <a:lnTo>
                  <a:pt x="0" y="12227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536" t="-6083" r="-19197" b="-1147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6659" y="9142294"/>
            <a:ext cx="4144228" cy="1125656"/>
            <a:chOff x="0" y="0"/>
            <a:chExt cx="5525637" cy="1500874"/>
          </a:xfrm>
        </p:grpSpPr>
        <p:sp>
          <p:nvSpPr>
            <p:cNvPr name="Freeform 19" id="19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19" t="-12923" r="-30778" b="-17653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605780" y="453830"/>
            <a:ext cx="4778200" cy="1683881"/>
            <a:chOff x="0" y="0"/>
            <a:chExt cx="6370934" cy="2245174"/>
          </a:xfrm>
        </p:grpSpPr>
        <p:sp>
          <p:nvSpPr>
            <p:cNvPr name="AutoShape 4" id="4"/>
            <p:cNvSpPr/>
            <p:nvPr/>
          </p:nvSpPr>
          <p:spPr>
            <a:xfrm>
              <a:off x="0" y="63500"/>
              <a:ext cx="1552299" cy="0"/>
            </a:xfrm>
            <a:prstGeom prst="line">
              <a:avLst/>
            </a:prstGeom>
            <a:ln cap="flat" w="127000">
              <a:solidFill>
                <a:srgbClr val="03528C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465481"/>
              <a:ext cx="6370934" cy="17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PROJETO</a:t>
              </a:r>
            </a:p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03528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 PESQUISA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522571" y="3310167"/>
            <a:ext cx="10709569" cy="4035737"/>
            <a:chOff x="0" y="0"/>
            <a:chExt cx="14279426" cy="5380983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741255" y="67060"/>
              <a:ext cx="6177199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Resultados Esperados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Conclusão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5856588" y="-468726"/>
            <a:ext cx="3931672" cy="12227421"/>
          </a:xfrm>
          <a:custGeom>
            <a:avLst/>
            <a:gdLst/>
            <a:ahLst/>
            <a:cxnLst/>
            <a:rect r="r" b="b" t="t" l="l"/>
            <a:pathLst>
              <a:path h="12227421" w="3931672">
                <a:moveTo>
                  <a:pt x="0" y="0"/>
                </a:moveTo>
                <a:lnTo>
                  <a:pt x="3931672" y="0"/>
                </a:lnTo>
                <a:lnTo>
                  <a:pt x="3931672" y="12227421"/>
                </a:lnTo>
                <a:lnTo>
                  <a:pt x="0" y="12227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536" t="-6083" r="-19197" b="-1147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6659" y="9142294"/>
            <a:ext cx="4144228" cy="1125656"/>
            <a:chOff x="0" y="0"/>
            <a:chExt cx="5525637" cy="1500874"/>
          </a:xfrm>
        </p:grpSpPr>
        <p:sp>
          <p:nvSpPr>
            <p:cNvPr name="Freeform 19" id="19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19" t="-12923" r="-30778" b="-17653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51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01105"/>
            <a:ext cx="4778200" cy="1683881"/>
            <a:chOff x="0" y="0"/>
            <a:chExt cx="6370934" cy="2245174"/>
          </a:xfrm>
        </p:grpSpPr>
        <p:sp>
          <p:nvSpPr>
            <p:cNvPr name="AutoShape 3" id="3"/>
            <p:cNvSpPr/>
            <p:nvPr/>
          </p:nvSpPr>
          <p:spPr>
            <a:xfrm>
              <a:off x="0" y="63500"/>
              <a:ext cx="1552299" cy="0"/>
            </a:xfrm>
            <a:prstGeom prst="line">
              <a:avLst/>
            </a:prstGeom>
            <a:ln cap="flat" w="127000">
              <a:solidFill>
                <a:srgbClr val="E44891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465481"/>
              <a:ext cx="6370934" cy="17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FFFDF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RELATO DE</a:t>
              </a:r>
            </a:p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FFFDF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EXPERIÊNCIA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89215" y="3363789"/>
            <a:ext cx="10709569" cy="4035737"/>
            <a:chOff x="0" y="0"/>
            <a:chExt cx="14279426" cy="538098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741255" y="67060"/>
              <a:ext cx="42791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Objetivo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Metodologia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154195" y="0"/>
            <a:ext cx="3253971" cy="10287000"/>
          </a:xfrm>
          <a:custGeom>
            <a:avLst/>
            <a:gdLst/>
            <a:ahLst/>
            <a:cxnLst/>
            <a:rect r="r" b="b" t="t" l="l"/>
            <a:pathLst>
              <a:path h="10287000" w="3253971">
                <a:moveTo>
                  <a:pt x="0" y="0"/>
                </a:moveTo>
                <a:lnTo>
                  <a:pt x="3253971" y="0"/>
                </a:lnTo>
                <a:lnTo>
                  <a:pt x="32539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6436" r="0" b="-66436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47625" y="9274800"/>
            <a:ext cx="4337380" cy="926475"/>
            <a:chOff x="0" y="0"/>
            <a:chExt cx="5783174" cy="12353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771492" y="44555"/>
              <a:ext cx="3011681" cy="1190745"/>
            </a:xfrm>
            <a:custGeom>
              <a:avLst/>
              <a:gdLst/>
              <a:ahLst/>
              <a:cxnLst/>
              <a:rect r="r" b="b" t="t" l="l"/>
              <a:pathLst>
                <a:path h="1190745" w="3011681">
                  <a:moveTo>
                    <a:pt x="0" y="0"/>
                  </a:moveTo>
                  <a:lnTo>
                    <a:pt x="3011682" y="0"/>
                  </a:lnTo>
                  <a:lnTo>
                    <a:pt x="3011682" y="1190745"/>
                  </a:lnTo>
                  <a:lnTo>
                    <a:pt x="0" y="1190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62205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04205" cy="1178255"/>
            </a:xfrm>
            <a:custGeom>
              <a:avLst/>
              <a:gdLst/>
              <a:ahLst/>
              <a:cxnLst/>
              <a:rect r="r" b="b" t="t" l="l"/>
              <a:pathLst>
                <a:path h="1178255" w="2604205">
                  <a:moveTo>
                    <a:pt x="0" y="0"/>
                  </a:moveTo>
                  <a:lnTo>
                    <a:pt x="2604205" y="0"/>
                  </a:lnTo>
                  <a:lnTo>
                    <a:pt x="2604205" y="1178255"/>
                  </a:lnTo>
                  <a:lnTo>
                    <a:pt x="0" y="1178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51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01105"/>
            <a:ext cx="4778200" cy="1683881"/>
            <a:chOff x="0" y="0"/>
            <a:chExt cx="6370934" cy="2245174"/>
          </a:xfrm>
        </p:grpSpPr>
        <p:sp>
          <p:nvSpPr>
            <p:cNvPr name="AutoShape 3" id="3"/>
            <p:cNvSpPr/>
            <p:nvPr/>
          </p:nvSpPr>
          <p:spPr>
            <a:xfrm>
              <a:off x="0" y="63500"/>
              <a:ext cx="1552299" cy="0"/>
            </a:xfrm>
            <a:prstGeom prst="line">
              <a:avLst/>
            </a:prstGeom>
            <a:ln cap="flat" w="127000">
              <a:solidFill>
                <a:srgbClr val="E44891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465481"/>
              <a:ext cx="6370934" cy="1779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FFFDF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RELATO DE</a:t>
              </a:r>
            </a:p>
            <a:p>
              <a:pPr algn="l">
                <a:lnSpc>
                  <a:spcPts val="4759"/>
                </a:lnSpc>
              </a:pPr>
              <a:r>
                <a:rPr lang="en-US" b="true" sz="5599" spc="-251">
                  <a:solidFill>
                    <a:srgbClr val="FFFDF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EXPERIÊNCIA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385005" y="3442876"/>
            <a:ext cx="10709569" cy="4035737"/>
            <a:chOff x="0" y="0"/>
            <a:chExt cx="14279426" cy="5380983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741255" y="67060"/>
              <a:ext cx="42791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Resultados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E1438D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Discussão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6154195" y="0"/>
            <a:ext cx="3253971" cy="10287000"/>
          </a:xfrm>
          <a:custGeom>
            <a:avLst/>
            <a:gdLst/>
            <a:ahLst/>
            <a:cxnLst/>
            <a:rect r="r" b="b" t="t" l="l"/>
            <a:pathLst>
              <a:path h="10287000" w="3253971">
                <a:moveTo>
                  <a:pt x="0" y="0"/>
                </a:moveTo>
                <a:lnTo>
                  <a:pt x="3253971" y="0"/>
                </a:lnTo>
                <a:lnTo>
                  <a:pt x="32539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6436" r="0" b="-66436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76200" y="9239250"/>
            <a:ext cx="4337380" cy="926475"/>
            <a:chOff x="0" y="0"/>
            <a:chExt cx="5783174" cy="12353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771492" y="44555"/>
              <a:ext cx="3011681" cy="1190745"/>
            </a:xfrm>
            <a:custGeom>
              <a:avLst/>
              <a:gdLst/>
              <a:ahLst/>
              <a:cxnLst/>
              <a:rect r="r" b="b" t="t" l="l"/>
              <a:pathLst>
                <a:path h="1190745" w="3011681">
                  <a:moveTo>
                    <a:pt x="0" y="0"/>
                  </a:moveTo>
                  <a:lnTo>
                    <a:pt x="3011682" y="0"/>
                  </a:lnTo>
                  <a:lnTo>
                    <a:pt x="3011682" y="1190745"/>
                  </a:lnTo>
                  <a:lnTo>
                    <a:pt x="0" y="1190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62205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604205" cy="1178255"/>
            </a:xfrm>
            <a:custGeom>
              <a:avLst/>
              <a:gdLst/>
              <a:ahLst/>
              <a:cxnLst/>
              <a:rect r="r" b="b" t="t" l="l"/>
              <a:pathLst>
                <a:path h="1178255" w="2604205">
                  <a:moveTo>
                    <a:pt x="0" y="0"/>
                  </a:moveTo>
                  <a:lnTo>
                    <a:pt x="2604205" y="0"/>
                  </a:lnTo>
                  <a:lnTo>
                    <a:pt x="2604205" y="1178255"/>
                  </a:lnTo>
                  <a:lnTo>
                    <a:pt x="0" y="1178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724017" y="4141851"/>
            <a:ext cx="7375369" cy="2003299"/>
            <a:chOff x="0" y="0"/>
            <a:chExt cx="9833825" cy="2671065"/>
          </a:xfrm>
        </p:grpSpPr>
        <p:sp>
          <p:nvSpPr>
            <p:cNvPr name="Freeform 3" id="3"/>
            <p:cNvSpPr/>
            <p:nvPr/>
          </p:nvSpPr>
          <p:spPr>
            <a:xfrm flipH="false" flipV="false" rot="-5400000">
              <a:off x="1067696" y="-1067696"/>
              <a:ext cx="2372657" cy="4508049"/>
            </a:xfrm>
            <a:custGeom>
              <a:avLst/>
              <a:gdLst/>
              <a:ahLst/>
              <a:cxnLst/>
              <a:rect r="r" b="b" t="t" l="l"/>
              <a:pathLst>
                <a:path h="4508049" w="2372657">
                  <a:moveTo>
                    <a:pt x="0" y="0"/>
                  </a:moveTo>
                  <a:lnTo>
                    <a:pt x="2372657" y="0"/>
                  </a:lnTo>
                  <a:lnTo>
                    <a:pt x="2372657" y="4508049"/>
                  </a:lnTo>
                  <a:lnTo>
                    <a:pt x="0" y="4508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19" t="-12923" r="-30778" b="-17653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400000">
              <a:off x="5638748" y="-1524012"/>
              <a:ext cx="2477187" cy="5912968"/>
            </a:xfrm>
            <a:custGeom>
              <a:avLst/>
              <a:gdLst/>
              <a:ahLst/>
              <a:cxnLst/>
              <a:rect r="r" b="b" t="t" l="l"/>
              <a:pathLst>
                <a:path h="5912968" w="2477187">
                  <a:moveTo>
                    <a:pt x="0" y="0"/>
                  </a:moveTo>
                  <a:lnTo>
                    <a:pt x="2477187" y="0"/>
                  </a:lnTo>
                  <a:lnTo>
                    <a:pt x="2477187" y="5912968"/>
                  </a:lnTo>
                  <a:lnTo>
                    <a:pt x="0" y="5912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51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6571" y="0"/>
            <a:ext cx="18158084" cy="10287000"/>
            <a:chOff x="0" y="0"/>
            <a:chExt cx="24210779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862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38628">
                  <a:moveTo>
                    <a:pt x="0" y="0"/>
                  </a:moveTo>
                  <a:lnTo>
                    <a:pt x="4338628" y="0"/>
                  </a:lnTo>
                  <a:lnTo>
                    <a:pt x="433862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</a:blip>
              <a:stretch>
                <a:fillRect l="0" t="-66436" r="0" b="-66436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936310" y="0"/>
              <a:ext cx="433862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38628">
                  <a:moveTo>
                    <a:pt x="0" y="0"/>
                  </a:moveTo>
                  <a:lnTo>
                    <a:pt x="4338628" y="0"/>
                  </a:lnTo>
                  <a:lnTo>
                    <a:pt x="433862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</a:blip>
              <a:stretch>
                <a:fillRect l="0" t="-66436" r="0" b="-66436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4000912" y="0"/>
              <a:ext cx="433862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38628">
                  <a:moveTo>
                    <a:pt x="0" y="0"/>
                  </a:moveTo>
                  <a:lnTo>
                    <a:pt x="4338629" y="0"/>
                  </a:lnTo>
                  <a:lnTo>
                    <a:pt x="433862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</a:blip>
              <a:stretch>
                <a:fillRect l="0" t="-66436" r="0" b="-66436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937222" y="0"/>
              <a:ext cx="433862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38628">
                  <a:moveTo>
                    <a:pt x="0" y="0"/>
                  </a:moveTo>
                  <a:lnTo>
                    <a:pt x="4338629" y="0"/>
                  </a:lnTo>
                  <a:lnTo>
                    <a:pt x="433862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</a:blip>
              <a:stretch>
                <a:fillRect l="0" t="-66436" r="0" b="-66436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871238" y="0"/>
              <a:ext cx="433862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38628">
                  <a:moveTo>
                    <a:pt x="0" y="0"/>
                  </a:moveTo>
                  <a:lnTo>
                    <a:pt x="4338629" y="0"/>
                  </a:lnTo>
                  <a:lnTo>
                    <a:pt x="433862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</a:blip>
              <a:stretch>
                <a:fillRect l="0" t="-66436" r="0" b="-66436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9872151" y="0"/>
              <a:ext cx="4338628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4338628">
                  <a:moveTo>
                    <a:pt x="0" y="0"/>
                  </a:moveTo>
                  <a:lnTo>
                    <a:pt x="4338628" y="0"/>
                  </a:lnTo>
                  <a:lnTo>
                    <a:pt x="433862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</a:blip>
              <a:stretch>
                <a:fillRect l="0" t="-66436" r="0" b="-66436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6644608" y="3985468"/>
            <a:ext cx="5671681" cy="991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5599" spc="-251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Título do trabalho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49383" y="5124450"/>
            <a:ext cx="1855969" cy="349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1"/>
              </a:lnSpc>
            </a:pPr>
            <a:r>
              <a:rPr lang="en-US" sz="21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Autores: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440644" y="-588029"/>
            <a:ext cx="1784662" cy="13138619"/>
          </a:xfrm>
          <a:custGeom>
            <a:avLst/>
            <a:gdLst/>
            <a:ahLst/>
            <a:cxnLst/>
            <a:rect r="r" b="b" t="t" l="l"/>
            <a:pathLst>
              <a:path h="13138619" w="1784662">
                <a:moveTo>
                  <a:pt x="0" y="0"/>
                </a:moveTo>
                <a:lnTo>
                  <a:pt x="1784662" y="0"/>
                </a:lnTo>
                <a:lnTo>
                  <a:pt x="1784662" y="13138619"/>
                </a:lnTo>
                <a:lnTo>
                  <a:pt x="0" y="131386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975310" y="8709090"/>
            <a:ext cx="4337380" cy="926475"/>
            <a:chOff x="0" y="0"/>
            <a:chExt cx="5783174" cy="12353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771492" y="44555"/>
              <a:ext cx="3011681" cy="1190745"/>
            </a:xfrm>
            <a:custGeom>
              <a:avLst/>
              <a:gdLst/>
              <a:ahLst/>
              <a:cxnLst/>
              <a:rect r="r" b="b" t="t" l="l"/>
              <a:pathLst>
                <a:path h="1190745" w="3011681">
                  <a:moveTo>
                    <a:pt x="0" y="0"/>
                  </a:moveTo>
                  <a:lnTo>
                    <a:pt x="3011682" y="0"/>
                  </a:lnTo>
                  <a:lnTo>
                    <a:pt x="3011682" y="1190745"/>
                  </a:lnTo>
                  <a:lnTo>
                    <a:pt x="0" y="1190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62205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04205" cy="1178255"/>
            </a:xfrm>
            <a:custGeom>
              <a:avLst/>
              <a:gdLst/>
              <a:ahLst/>
              <a:cxnLst/>
              <a:rect r="r" b="b" t="t" l="l"/>
              <a:pathLst>
                <a:path h="1178255" w="2604205">
                  <a:moveTo>
                    <a:pt x="0" y="0"/>
                  </a:moveTo>
                  <a:lnTo>
                    <a:pt x="2604205" y="0"/>
                  </a:lnTo>
                  <a:lnTo>
                    <a:pt x="2604205" y="1178255"/>
                  </a:lnTo>
                  <a:lnTo>
                    <a:pt x="0" y="1178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44608" y="4128343"/>
            <a:ext cx="5671681" cy="1345738"/>
            <a:chOff x="0" y="0"/>
            <a:chExt cx="7562241" cy="179431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42875"/>
              <a:ext cx="7562241" cy="12740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39"/>
                </a:lnSpc>
              </a:pPr>
              <a:r>
                <a:rPr lang="en-US" b="true" sz="5599" spc="-25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39700" y="1334493"/>
              <a:ext cx="2474626" cy="459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61"/>
                </a:lnSpc>
              </a:pPr>
              <a:r>
                <a:rPr lang="en-US" sz="2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Autores: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71886" y="8370476"/>
            <a:ext cx="4144228" cy="1125656"/>
            <a:chOff x="0" y="0"/>
            <a:chExt cx="5525637" cy="1500874"/>
          </a:xfrm>
        </p:grpSpPr>
        <p:sp>
          <p:nvSpPr>
            <p:cNvPr name="Freeform 6" id="6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619" t="-12923" r="-30778" b="-17653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9104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5400000">
            <a:off x="8401165" y="-10331102"/>
            <a:ext cx="3931672" cy="21928736"/>
          </a:xfrm>
          <a:custGeom>
            <a:avLst/>
            <a:gdLst/>
            <a:ahLst/>
            <a:cxnLst/>
            <a:rect r="r" b="b" t="t" l="l"/>
            <a:pathLst>
              <a:path h="21928736" w="3931672">
                <a:moveTo>
                  <a:pt x="0" y="0"/>
                </a:moveTo>
                <a:lnTo>
                  <a:pt x="3931672" y="0"/>
                </a:lnTo>
                <a:lnTo>
                  <a:pt x="3931672" y="21928736"/>
                </a:lnTo>
                <a:lnTo>
                  <a:pt x="0" y="21928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5064" t="0" r="-66983" b="-10816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70971" y="4357214"/>
            <a:ext cx="5671681" cy="1345738"/>
            <a:chOff x="0" y="0"/>
            <a:chExt cx="7562241" cy="179431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42875"/>
              <a:ext cx="7562241" cy="12740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39"/>
                </a:lnSpc>
              </a:pPr>
              <a:r>
                <a:rPr lang="en-US" b="true" sz="5599" spc="-25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39700" y="1334493"/>
              <a:ext cx="2474626" cy="459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61"/>
                </a:lnSpc>
              </a:pPr>
              <a:r>
                <a:rPr lang="en-US" sz="21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Autores: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276644" y="8354654"/>
            <a:ext cx="4091262" cy="1091193"/>
            <a:chOff x="0" y="0"/>
            <a:chExt cx="5455016" cy="1454924"/>
          </a:xfrm>
        </p:grpSpPr>
        <p:sp>
          <p:nvSpPr>
            <p:cNvPr name="Freeform 6" id="6"/>
            <p:cNvSpPr/>
            <p:nvPr/>
          </p:nvSpPr>
          <p:spPr>
            <a:xfrm flipH="false" flipV="false" rot="-5400000">
              <a:off x="3529559" y="-724933"/>
              <a:ext cx="946125" cy="2904790"/>
            </a:xfrm>
            <a:custGeom>
              <a:avLst/>
              <a:gdLst/>
              <a:ahLst/>
              <a:cxnLst/>
              <a:rect r="r" b="b" t="t" l="l"/>
              <a:pathLst>
                <a:path h="2904790" w="946125">
                  <a:moveTo>
                    <a:pt x="0" y="0"/>
                  </a:moveTo>
                  <a:lnTo>
                    <a:pt x="946125" y="0"/>
                  </a:lnTo>
                  <a:lnTo>
                    <a:pt x="946125" y="2904790"/>
                  </a:lnTo>
                  <a:lnTo>
                    <a:pt x="0" y="2904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5528" t="0" r="-20193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5400000">
              <a:off x="874096" y="-874096"/>
              <a:ext cx="1454924" cy="3203116"/>
            </a:xfrm>
            <a:custGeom>
              <a:avLst/>
              <a:gdLst/>
              <a:ahLst/>
              <a:cxnLst/>
              <a:rect r="r" b="b" t="t" l="l"/>
              <a:pathLst>
                <a:path h="3203116" w="1454924">
                  <a:moveTo>
                    <a:pt x="0" y="0"/>
                  </a:moveTo>
                  <a:lnTo>
                    <a:pt x="1454924" y="0"/>
                  </a:lnTo>
                  <a:lnTo>
                    <a:pt x="1454924" y="3203116"/>
                  </a:lnTo>
                  <a:lnTo>
                    <a:pt x="0" y="320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040" t="0" r="-3173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5400000">
            <a:off x="8851332" y="-10596772"/>
            <a:ext cx="2672046" cy="21621056"/>
          </a:xfrm>
          <a:custGeom>
            <a:avLst/>
            <a:gdLst/>
            <a:ahLst/>
            <a:cxnLst/>
            <a:rect r="r" b="b" t="t" l="l"/>
            <a:pathLst>
              <a:path h="21621056" w="2672046">
                <a:moveTo>
                  <a:pt x="0" y="0"/>
                </a:moveTo>
                <a:lnTo>
                  <a:pt x="2672045" y="0"/>
                </a:lnTo>
                <a:lnTo>
                  <a:pt x="2672045" y="21621056"/>
                </a:lnTo>
                <a:lnTo>
                  <a:pt x="0" y="21621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1812" t="0" r="-360625" b="-982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8237044" y="-10093506"/>
            <a:ext cx="2167768" cy="20325563"/>
            <a:chOff x="0" y="0"/>
            <a:chExt cx="570935" cy="53532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70935" cy="5353234"/>
            </a:xfrm>
            <a:custGeom>
              <a:avLst/>
              <a:gdLst/>
              <a:ahLst/>
              <a:cxnLst/>
              <a:rect r="r" b="b" t="t" l="l"/>
              <a:pathLst>
                <a:path h="5353234" w="570935">
                  <a:moveTo>
                    <a:pt x="0" y="0"/>
                  </a:moveTo>
                  <a:lnTo>
                    <a:pt x="570935" y="0"/>
                  </a:lnTo>
                  <a:lnTo>
                    <a:pt x="570935" y="5353234"/>
                  </a:lnTo>
                  <a:lnTo>
                    <a:pt x="0" y="5353234"/>
                  </a:lnTo>
                  <a:close/>
                </a:path>
              </a:pathLst>
            </a:custGeom>
            <a:solidFill>
              <a:srgbClr val="C4217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70935" cy="5391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01651" y="-74771"/>
            <a:ext cx="19093595" cy="1397318"/>
            <a:chOff x="0" y="0"/>
            <a:chExt cx="25458126" cy="1863090"/>
          </a:xfrm>
        </p:grpSpPr>
        <p:sp>
          <p:nvSpPr>
            <p:cNvPr name="Freeform 7" id="7"/>
            <p:cNvSpPr/>
            <p:nvPr/>
          </p:nvSpPr>
          <p:spPr>
            <a:xfrm flipH="false" flipV="false" rot="5400000">
              <a:off x="17668581" y="-5926455"/>
              <a:ext cx="186309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5926455" y="-5926455"/>
              <a:ext cx="186309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469110" y="9268452"/>
            <a:ext cx="3818890" cy="1018548"/>
            <a:chOff x="0" y="0"/>
            <a:chExt cx="5091854" cy="1358064"/>
          </a:xfrm>
        </p:grpSpPr>
        <p:sp>
          <p:nvSpPr>
            <p:cNvPr name="Freeform 10" id="10"/>
            <p:cNvSpPr/>
            <p:nvPr/>
          </p:nvSpPr>
          <p:spPr>
            <a:xfrm flipH="false" flipV="false" rot="-5400000">
              <a:off x="3294582" y="-676671"/>
              <a:ext cx="883138" cy="2711406"/>
            </a:xfrm>
            <a:custGeom>
              <a:avLst/>
              <a:gdLst/>
              <a:ahLst/>
              <a:cxnLst/>
              <a:rect r="r" b="b" t="t" l="l"/>
              <a:pathLst>
                <a:path h="2711406" w="883138">
                  <a:moveTo>
                    <a:pt x="0" y="0"/>
                  </a:moveTo>
                  <a:lnTo>
                    <a:pt x="883138" y="0"/>
                  </a:lnTo>
                  <a:lnTo>
                    <a:pt x="883138" y="2711406"/>
                  </a:lnTo>
                  <a:lnTo>
                    <a:pt x="0" y="2711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5528" t="0" r="-20193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5400000">
              <a:off x="815904" y="-815904"/>
              <a:ext cx="1358064" cy="2989871"/>
            </a:xfrm>
            <a:custGeom>
              <a:avLst/>
              <a:gdLst/>
              <a:ahLst/>
              <a:cxnLst/>
              <a:rect r="r" b="b" t="t" l="l"/>
              <a:pathLst>
                <a:path h="2989871" w="1358064">
                  <a:moveTo>
                    <a:pt x="0" y="0"/>
                  </a:moveTo>
                  <a:lnTo>
                    <a:pt x="1358064" y="0"/>
                  </a:lnTo>
                  <a:lnTo>
                    <a:pt x="1358064" y="2989872"/>
                  </a:lnTo>
                  <a:lnTo>
                    <a:pt x="0" y="2989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5040" t="0" r="-3173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565141" y="351790"/>
            <a:ext cx="8755787" cy="696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5599" spc="-251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REVISÃO DE LITERATURA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831506" y="2823403"/>
            <a:ext cx="5916772" cy="888957"/>
            <a:chOff x="0" y="0"/>
            <a:chExt cx="7889030" cy="118527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191A1D"/>
                  </a:solidFill>
                  <a:latin typeface="Arial"/>
                  <a:ea typeface="Arial"/>
                  <a:cs typeface="Arial"/>
                  <a:sym typeface="Arial"/>
                </a:rPr>
                <a:t>Objetivo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EA5096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E44891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01</a:t>
                </a:r>
              </a:p>
            </p:txBody>
          </p:sp>
        </p:grpSp>
      </p:grpSp>
      <p:grpSp>
        <p:nvGrpSpPr>
          <p:cNvPr name="Group 18" id="18"/>
          <p:cNvGrpSpPr/>
          <p:nvPr/>
        </p:nvGrpSpPr>
        <p:grpSpPr>
          <a:xfrm rot="0">
            <a:off x="831506" y="4254543"/>
            <a:ext cx="5916772" cy="888957"/>
            <a:chOff x="0" y="0"/>
            <a:chExt cx="7889030" cy="1185276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191A1D"/>
                  </a:solidFill>
                  <a:latin typeface="Arial"/>
                  <a:ea typeface="Arial"/>
                  <a:cs typeface="Arial"/>
                  <a:sym typeface="Arial"/>
                </a:rPr>
                <a:t>Métodos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EA5096"/>
                </a:solidFill>
                <a:prstDash val="solid"/>
                <a:miter/>
              </a:ln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E44891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02</a:t>
                </a:r>
              </a:p>
            </p:txBody>
          </p:sp>
        </p:grpSp>
      </p:grpSp>
      <p:grpSp>
        <p:nvGrpSpPr>
          <p:cNvPr name="Group 23" id="23"/>
          <p:cNvGrpSpPr/>
          <p:nvPr/>
        </p:nvGrpSpPr>
        <p:grpSpPr>
          <a:xfrm rot="0">
            <a:off x="831506" y="5686425"/>
            <a:ext cx="5916772" cy="888957"/>
            <a:chOff x="0" y="0"/>
            <a:chExt cx="7889030" cy="1185276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191A1D"/>
                  </a:solidFill>
                  <a:latin typeface="Arial"/>
                  <a:ea typeface="Arial"/>
                  <a:cs typeface="Arial"/>
                  <a:sym typeface="Arial"/>
                </a:rPr>
                <a:t>Resultados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EA5096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E44891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03</a:t>
                </a:r>
              </a:p>
            </p:txBody>
          </p:sp>
        </p:grpSp>
      </p:grpSp>
      <p:grpSp>
        <p:nvGrpSpPr>
          <p:cNvPr name="Group 28" id="28"/>
          <p:cNvGrpSpPr/>
          <p:nvPr/>
        </p:nvGrpSpPr>
        <p:grpSpPr>
          <a:xfrm rot="0">
            <a:off x="894291" y="7118307"/>
            <a:ext cx="5916772" cy="888957"/>
            <a:chOff x="0" y="0"/>
            <a:chExt cx="7889030" cy="1185276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191A1D"/>
                  </a:solidFill>
                  <a:latin typeface="Arial"/>
                  <a:ea typeface="Arial"/>
                  <a:cs typeface="Arial"/>
                  <a:sym typeface="Arial"/>
                </a:rPr>
                <a:t>Conclusão</a:t>
              </a:r>
            </a:p>
          </p:txBody>
        </p:sp>
        <p:grpSp>
          <p:nvGrpSpPr>
            <p:cNvPr name="Group 30" id="30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EA5096"/>
                </a:solidFill>
                <a:prstDash val="solid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E44891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04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41853" y="-1014608"/>
            <a:ext cx="20325563" cy="2396753"/>
            <a:chOff x="0" y="0"/>
            <a:chExt cx="27100750" cy="3195670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12105196" y="-12105196"/>
              <a:ext cx="2890358" cy="27100750"/>
              <a:chOff x="0" y="0"/>
              <a:chExt cx="570935" cy="535323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570935" cy="5353234"/>
              </a:xfrm>
              <a:custGeom>
                <a:avLst/>
                <a:gdLst/>
                <a:ahLst/>
                <a:cxnLst/>
                <a:rect r="r" b="b" t="t" l="l"/>
                <a:pathLst>
                  <a:path h="5353234" w="570935">
                    <a:moveTo>
                      <a:pt x="0" y="0"/>
                    </a:moveTo>
                    <a:lnTo>
                      <a:pt x="570935" y="0"/>
                    </a:lnTo>
                    <a:lnTo>
                      <a:pt x="570935" y="5353234"/>
                    </a:lnTo>
                    <a:lnTo>
                      <a:pt x="0" y="5353234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570935" cy="5391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5400000">
              <a:off x="18110941" y="-4896312"/>
              <a:ext cx="1863090" cy="14113687"/>
            </a:xfrm>
            <a:custGeom>
              <a:avLst/>
              <a:gdLst/>
              <a:ahLst/>
              <a:cxnLst/>
              <a:rect r="r" b="b" t="t" l="l"/>
              <a:pathLst>
                <a:path h="14113687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4113687"/>
                  </a:lnTo>
                  <a:lnTo>
                    <a:pt x="0" y="14113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-2899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5673320" y="-3116651"/>
              <a:ext cx="1863090" cy="10761553"/>
            </a:xfrm>
            <a:custGeom>
              <a:avLst/>
              <a:gdLst/>
              <a:ahLst/>
              <a:cxnLst/>
              <a:rect r="r" b="b" t="t" l="l"/>
              <a:pathLst>
                <a:path h="10761553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0761553"/>
                  </a:lnTo>
                  <a:lnTo>
                    <a:pt x="0" y="10761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-2899" t="-31149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875992" y="1758365"/>
              <a:ext cx="12391127" cy="979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5599" spc="-251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REVISÃO DE LITERATURA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31506" y="2823403"/>
            <a:ext cx="5916772" cy="888957"/>
            <a:chOff x="0" y="0"/>
            <a:chExt cx="7889030" cy="1185276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05518B"/>
                  </a:solidFill>
                  <a:latin typeface="Arial"/>
                  <a:ea typeface="Arial"/>
                  <a:cs typeface="Arial"/>
                  <a:sym typeface="Arial"/>
                </a:rPr>
                <a:t>Objetivo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05518B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05518B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01</a:t>
                </a:r>
              </a:p>
            </p:txBody>
          </p:sp>
        </p:grpSp>
      </p:grpSp>
      <p:grpSp>
        <p:nvGrpSpPr>
          <p:cNvPr name="Group 15" id="15"/>
          <p:cNvGrpSpPr/>
          <p:nvPr/>
        </p:nvGrpSpPr>
        <p:grpSpPr>
          <a:xfrm rot="0">
            <a:off x="831506" y="4254543"/>
            <a:ext cx="5916772" cy="888957"/>
            <a:chOff x="0" y="0"/>
            <a:chExt cx="7889030" cy="118527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05518B"/>
                  </a:solidFill>
                  <a:latin typeface="Arial"/>
                  <a:ea typeface="Arial"/>
                  <a:cs typeface="Arial"/>
                  <a:sym typeface="Arial"/>
                </a:rPr>
                <a:t>Métodos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05518B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05518B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02</a:t>
                </a:r>
              </a:p>
            </p:txBody>
          </p:sp>
        </p:grpSp>
      </p:grpSp>
      <p:grpSp>
        <p:nvGrpSpPr>
          <p:cNvPr name="Group 20" id="20"/>
          <p:cNvGrpSpPr/>
          <p:nvPr/>
        </p:nvGrpSpPr>
        <p:grpSpPr>
          <a:xfrm rot="0">
            <a:off x="831506" y="5686425"/>
            <a:ext cx="5916772" cy="888957"/>
            <a:chOff x="0" y="0"/>
            <a:chExt cx="7889030" cy="1185276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05518B"/>
                  </a:solidFill>
                  <a:latin typeface="Arial"/>
                  <a:ea typeface="Arial"/>
                  <a:cs typeface="Arial"/>
                  <a:sym typeface="Arial"/>
                </a:rPr>
                <a:t>Resultados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05518B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05518B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03</a:t>
                </a:r>
              </a:p>
            </p:txBody>
          </p:sp>
        </p:grpSp>
      </p:grpSp>
      <p:grpSp>
        <p:nvGrpSpPr>
          <p:cNvPr name="Group 25" id="25"/>
          <p:cNvGrpSpPr/>
          <p:nvPr/>
        </p:nvGrpSpPr>
        <p:grpSpPr>
          <a:xfrm rot="0">
            <a:off x="894291" y="7118307"/>
            <a:ext cx="5916772" cy="888957"/>
            <a:chOff x="0" y="0"/>
            <a:chExt cx="7889030" cy="1185276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1481552" y="324033"/>
              <a:ext cx="6407478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>
                  <a:solidFill>
                    <a:srgbClr val="05518B"/>
                  </a:solidFill>
                  <a:latin typeface="Arial"/>
                  <a:ea typeface="Arial"/>
                  <a:cs typeface="Arial"/>
                  <a:sym typeface="Arial"/>
                </a:rPr>
                <a:t>Conclusão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0" y="0"/>
              <a:ext cx="1185276" cy="1185276"/>
              <a:chOff x="0" y="0"/>
              <a:chExt cx="622300" cy="6223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ln w="28575" cap="sq">
                <a:solidFill>
                  <a:srgbClr val="05518B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44450" y="-3175"/>
                <a:ext cx="533400" cy="6191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24"/>
                  </a:lnSpc>
                </a:pPr>
                <a:r>
                  <a:rPr lang="en-US" b="true" sz="2499" spc="-99">
                    <a:solidFill>
                      <a:srgbClr val="05518B"/>
                    </a:solidFill>
                    <a:latin typeface="Aileron Bold"/>
                    <a:ea typeface="Aileron Bold"/>
                    <a:cs typeface="Aileron Bold"/>
                    <a:sym typeface="Aileron Bold"/>
                  </a:rPr>
                  <a:t>04</a:t>
                </a:r>
              </a:p>
            </p:txBody>
          </p:sp>
        </p:grpSp>
      </p:grpSp>
      <p:grpSp>
        <p:nvGrpSpPr>
          <p:cNvPr name="Group 30" id="30"/>
          <p:cNvGrpSpPr/>
          <p:nvPr/>
        </p:nvGrpSpPr>
        <p:grpSpPr>
          <a:xfrm rot="0">
            <a:off x="14143772" y="9003171"/>
            <a:ext cx="4144228" cy="1125656"/>
            <a:chOff x="0" y="0"/>
            <a:chExt cx="5525637" cy="1500874"/>
          </a:xfrm>
        </p:grpSpPr>
        <p:sp>
          <p:nvSpPr>
            <p:cNvPr name="Freeform 31" id="31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19" t="-12923" r="-30778" b="-17653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0" y="-369671"/>
            <a:ext cx="20325563" cy="1503588"/>
            <a:chOff x="0" y="0"/>
            <a:chExt cx="27100750" cy="200478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12700640" y="-12700640"/>
              <a:ext cx="1699471" cy="27100750"/>
              <a:chOff x="0" y="0"/>
              <a:chExt cx="335698" cy="535323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35698" cy="5353234"/>
              </a:xfrm>
              <a:custGeom>
                <a:avLst/>
                <a:gdLst/>
                <a:ahLst/>
                <a:cxnLst/>
                <a:rect r="r" b="b" t="t" l="l"/>
                <a:pathLst>
                  <a:path h="5353234" w="335698">
                    <a:moveTo>
                      <a:pt x="0" y="0"/>
                    </a:moveTo>
                    <a:lnTo>
                      <a:pt x="335698" y="0"/>
                    </a:lnTo>
                    <a:lnTo>
                      <a:pt x="335698" y="5353234"/>
                    </a:lnTo>
                    <a:lnTo>
                      <a:pt x="0" y="5353234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35698" cy="5391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5400000">
              <a:off x="18110941" y="-6125299"/>
              <a:ext cx="1863090" cy="14113687"/>
            </a:xfrm>
            <a:custGeom>
              <a:avLst/>
              <a:gdLst/>
              <a:ahLst/>
              <a:cxnLst/>
              <a:rect r="r" b="b" t="t" l="l"/>
              <a:pathLst>
                <a:path h="14113687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4113688"/>
                  </a:lnTo>
                  <a:lnTo>
                    <a:pt x="0" y="1411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-2899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5673320" y="-4307538"/>
              <a:ext cx="1863090" cy="10761553"/>
            </a:xfrm>
            <a:custGeom>
              <a:avLst/>
              <a:gdLst/>
              <a:ahLst/>
              <a:cxnLst/>
              <a:rect r="r" b="b" t="t" l="l"/>
              <a:pathLst>
                <a:path h="10761553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0761553"/>
                  </a:lnTo>
                  <a:lnTo>
                    <a:pt x="0" y="10761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-2899" t="-31149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875992" y="570653"/>
              <a:ext cx="8766764" cy="864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44228" y="3392187"/>
            <a:ext cx="10709569" cy="4035737"/>
            <a:chOff x="0" y="0"/>
            <a:chExt cx="14279426" cy="5380983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5518B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741255" y="67060"/>
              <a:ext cx="42791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Objetivo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5518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Métodos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8575" y="9142294"/>
            <a:ext cx="4144228" cy="1125656"/>
            <a:chOff x="0" y="0"/>
            <a:chExt cx="5525637" cy="1500874"/>
          </a:xfrm>
        </p:grpSpPr>
        <p:sp>
          <p:nvSpPr>
            <p:cNvPr name="Freeform 22" id="22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19" t="-12923" r="-30778" b="-17653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91040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5896053" y="368969"/>
            <a:ext cx="7861390" cy="696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5599" spc="-251" b="true">
                <a:solidFill>
                  <a:srgbClr val="FFFDF5"/>
                </a:solidFill>
                <a:latin typeface="Arial Bold"/>
                <a:ea typeface="Arial Bold"/>
                <a:cs typeface="Arial Bold"/>
                <a:sym typeface="Arial Bold"/>
              </a:rPr>
              <a:t>PESQUISA ORIGINAL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737" t="0" r="-156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0" y="-369671"/>
            <a:ext cx="20325563" cy="1503588"/>
            <a:chOff x="0" y="0"/>
            <a:chExt cx="27100750" cy="2004784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12700640" y="-12700640"/>
              <a:ext cx="1699471" cy="27100750"/>
              <a:chOff x="0" y="0"/>
              <a:chExt cx="335698" cy="5353235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35698" cy="5353234"/>
              </a:xfrm>
              <a:custGeom>
                <a:avLst/>
                <a:gdLst/>
                <a:ahLst/>
                <a:cxnLst/>
                <a:rect r="r" b="b" t="t" l="l"/>
                <a:pathLst>
                  <a:path h="5353234" w="335698">
                    <a:moveTo>
                      <a:pt x="0" y="0"/>
                    </a:moveTo>
                    <a:lnTo>
                      <a:pt x="335698" y="0"/>
                    </a:lnTo>
                    <a:lnTo>
                      <a:pt x="335698" y="5353234"/>
                    </a:lnTo>
                    <a:lnTo>
                      <a:pt x="0" y="5353234"/>
                    </a:lnTo>
                    <a:close/>
                  </a:path>
                </a:pathLst>
              </a:custGeom>
              <a:solidFill>
                <a:srgbClr val="03528C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35698" cy="53913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5400000">
              <a:off x="18110941" y="-6125299"/>
              <a:ext cx="1863090" cy="14113687"/>
            </a:xfrm>
            <a:custGeom>
              <a:avLst/>
              <a:gdLst/>
              <a:ahLst/>
              <a:cxnLst/>
              <a:rect r="r" b="b" t="t" l="l"/>
              <a:pathLst>
                <a:path h="14113687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4113688"/>
                  </a:lnTo>
                  <a:lnTo>
                    <a:pt x="0" y="14113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0" t="0" r="-2899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5400000">
              <a:off x="5673320" y="-4307538"/>
              <a:ext cx="1863090" cy="10761553"/>
            </a:xfrm>
            <a:custGeom>
              <a:avLst/>
              <a:gdLst/>
              <a:ahLst/>
              <a:cxnLst/>
              <a:rect r="r" b="b" t="t" l="l"/>
              <a:pathLst>
                <a:path h="10761553" w="1863090">
                  <a:moveTo>
                    <a:pt x="0" y="0"/>
                  </a:moveTo>
                  <a:lnTo>
                    <a:pt x="1863090" y="0"/>
                  </a:lnTo>
                  <a:lnTo>
                    <a:pt x="1863090" y="10761553"/>
                  </a:lnTo>
                  <a:lnTo>
                    <a:pt x="0" y="10761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"/>
              </a:blip>
              <a:stretch>
                <a:fillRect l="-2899" t="-31149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875992" y="570653"/>
              <a:ext cx="8766764" cy="864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727261" y="349250"/>
            <a:ext cx="7861390" cy="696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5599" spc="-251" b="true">
                <a:solidFill>
                  <a:srgbClr val="FFFDF5"/>
                </a:solidFill>
                <a:latin typeface="Arial Bold"/>
                <a:ea typeface="Arial Bold"/>
                <a:cs typeface="Arial Bold"/>
                <a:sym typeface="Arial Bold"/>
              </a:rPr>
              <a:t>PESQUISA ORIGINAL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44228" y="3392187"/>
            <a:ext cx="10709569" cy="4035737"/>
            <a:chOff x="0" y="0"/>
            <a:chExt cx="14279426" cy="538098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562782" cy="562782"/>
              <a:chOff x="0" y="0"/>
              <a:chExt cx="622300" cy="6223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5518B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741255" y="67060"/>
              <a:ext cx="42791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Resultados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9313142" y="0"/>
              <a:ext cx="562782" cy="562782"/>
              <a:chOff x="0" y="0"/>
              <a:chExt cx="622300" cy="6223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22300" cy="622300"/>
              </a:xfrm>
              <a:custGeom>
                <a:avLst/>
                <a:gdLst/>
                <a:ahLst/>
                <a:cxnLst/>
                <a:rect r="r" b="b" t="t" l="l"/>
                <a:pathLst>
                  <a:path h="622300" w="622300">
                    <a:moveTo>
                      <a:pt x="186690" y="0"/>
                    </a:moveTo>
                    <a:cubicBezTo>
                      <a:pt x="426720" y="0"/>
                      <a:pt x="622300" y="195580"/>
                      <a:pt x="622300" y="435610"/>
                    </a:cubicBezTo>
                    <a:lnTo>
                      <a:pt x="622300" y="622300"/>
                    </a:lnTo>
                    <a:lnTo>
                      <a:pt x="435610" y="622300"/>
                    </a:lnTo>
                    <a:cubicBezTo>
                      <a:pt x="195580" y="622300"/>
                      <a:pt x="0" y="426720"/>
                      <a:pt x="0" y="186690"/>
                    </a:cubicBezTo>
                    <a:lnTo>
                      <a:pt x="0" y="0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05518B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44450" y="6350"/>
                <a:ext cx="533400" cy="6096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78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10076510" y="28575"/>
              <a:ext cx="4202915" cy="578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89"/>
                </a:lnSpc>
              </a:pPr>
              <a:r>
                <a:rPr lang="en-US" sz="2999" b="true">
                  <a:solidFill>
                    <a:srgbClr val="191A1D"/>
                  </a:solidFill>
                  <a:latin typeface="Garet Bold"/>
                  <a:ea typeface="Garet Bold"/>
                  <a:cs typeface="Garet Bold"/>
                  <a:sym typeface="Garet Bold"/>
                </a:rPr>
                <a:t>Conclusão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9313142" y="1903299"/>
              <a:ext cx="4202915" cy="3477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686868"/>
                  </a:solidFill>
                  <a:latin typeface="Arial"/>
                  <a:ea typeface="Arial"/>
                  <a:cs typeface="Arial"/>
                  <a:sym typeface="Arial"/>
                </a:rPr>
                <a:t>Lorem ipsum dolor sit amet, consectetur adipiscing elit, sed do eiusmod tempor incididunt ut labore et dolore magna aliqua.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143772" y="9220200"/>
            <a:ext cx="4144228" cy="1125656"/>
            <a:chOff x="0" y="0"/>
            <a:chExt cx="5525637" cy="1500874"/>
          </a:xfrm>
        </p:grpSpPr>
        <p:sp>
          <p:nvSpPr>
            <p:cNvPr name="Freeform 23" id="23"/>
            <p:cNvSpPr/>
            <p:nvPr/>
          </p:nvSpPr>
          <p:spPr>
            <a:xfrm flipH="false" flipV="false" rot="-5400000">
              <a:off x="599939" y="-599939"/>
              <a:ext cx="1333199" cy="2533077"/>
            </a:xfrm>
            <a:custGeom>
              <a:avLst/>
              <a:gdLst/>
              <a:ahLst/>
              <a:cxnLst/>
              <a:rect r="r" b="b" t="t" l="l"/>
              <a:pathLst>
                <a:path h="2533077" w="1333199">
                  <a:moveTo>
                    <a:pt x="0" y="0"/>
                  </a:moveTo>
                  <a:lnTo>
                    <a:pt x="1333199" y="0"/>
                  </a:lnTo>
                  <a:lnTo>
                    <a:pt x="1333199" y="2533077"/>
                  </a:lnTo>
                  <a:lnTo>
                    <a:pt x="0" y="2533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619" t="-12923" r="-30778" b="-17653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-5400000">
              <a:off x="3168419" y="-856344"/>
              <a:ext cx="1391934" cy="3322503"/>
            </a:xfrm>
            <a:custGeom>
              <a:avLst/>
              <a:gdLst/>
              <a:ahLst/>
              <a:cxnLst/>
              <a:rect r="r" b="b" t="t" l="l"/>
              <a:pathLst>
                <a:path h="3322503" w="1391934">
                  <a:moveTo>
                    <a:pt x="0" y="0"/>
                  </a:moveTo>
                  <a:lnTo>
                    <a:pt x="1391934" y="0"/>
                  </a:lnTo>
                  <a:lnTo>
                    <a:pt x="1391934" y="3322503"/>
                  </a:lnTo>
                  <a:lnTo>
                    <a:pt x="0" y="3322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9104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551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2053938" y="1028700"/>
            <a:ext cx="1164224" cy="0"/>
          </a:xfrm>
          <a:prstGeom prst="line">
            <a:avLst/>
          </a:prstGeom>
          <a:ln cap="flat" w="95250">
            <a:solidFill>
              <a:srgbClr val="FFFDF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2053938" y="1368286"/>
            <a:ext cx="4778200" cy="129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b="true" sz="5599" spc="-25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RELATO </a:t>
            </a:r>
          </a:p>
          <a:p>
            <a:pPr algn="l">
              <a:lnSpc>
                <a:spcPts val="4759"/>
              </a:lnSpc>
            </a:pPr>
            <a:r>
              <a:rPr lang="en-US" b="true" sz="5599" spc="-25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 CASO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67924" y="2459190"/>
            <a:ext cx="3152187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837133"/>
            <a:ext cx="3152187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449665"/>
            <a:ext cx="3152187" cy="174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Lorem ipsum dolor sit amet, consectetur adipiscing elit, sed do eiusmod tempor.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215886"/>
            <a:ext cx="3685587" cy="592772"/>
            <a:chOff x="0" y="0"/>
            <a:chExt cx="4914115" cy="79036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635000" y="101176"/>
              <a:ext cx="4279115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  <p:sp>
          <p:nvSpPr>
            <p:cNvPr name="AutoShape 9" id="9"/>
            <p:cNvSpPr/>
            <p:nvPr/>
          </p:nvSpPr>
          <p:spPr>
            <a:xfrm flipH="true">
              <a:off x="63500" y="0"/>
              <a:ext cx="0" cy="790363"/>
            </a:xfrm>
            <a:prstGeom prst="line">
              <a:avLst/>
            </a:prstGeom>
            <a:ln cap="flat" w="127000">
              <a:solidFill>
                <a:srgbClr val="FFFDF5"/>
              </a:solidFill>
              <a:prstDash val="solid"/>
              <a:headEnd type="none" len="sm" w="sm"/>
              <a:tailEnd type="none" len="sm" w="sm"/>
            </a:ln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205153" y="0"/>
            <a:ext cx="3253971" cy="10287000"/>
          </a:xfrm>
          <a:custGeom>
            <a:avLst/>
            <a:gdLst/>
            <a:ahLst/>
            <a:cxnLst/>
            <a:rect r="r" b="b" t="t" l="l"/>
            <a:pathLst>
              <a:path h="10287000" w="3253971">
                <a:moveTo>
                  <a:pt x="0" y="0"/>
                </a:moveTo>
                <a:lnTo>
                  <a:pt x="3253971" y="0"/>
                </a:lnTo>
                <a:lnTo>
                  <a:pt x="32539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 l="0" t="-66436" r="0" b="-66436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3883945" y="9258300"/>
            <a:ext cx="4337380" cy="926475"/>
            <a:chOff x="0" y="0"/>
            <a:chExt cx="5783174" cy="1235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771492" y="44555"/>
              <a:ext cx="3011681" cy="1190745"/>
            </a:xfrm>
            <a:custGeom>
              <a:avLst/>
              <a:gdLst/>
              <a:ahLst/>
              <a:cxnLst/>
              <a:rect r="r" b="b" t="t" l="l"/>
              <a:pathLst>
                <a:path h="1190745" w="3011681">
                  <a:moveTo>
                    <a:pt x="0" y="0"/>
                  </a:moveTo>
                  <a:lnTo>
                    <a:pt x="3011682" y="0"/>
                  </a:lnTo>
                  <a:lnTo>
                    <a:pt x="3011682" y="1190745"/>
                  </a:lnTo>
                  <a:lnTo>
                    <a:pt x="0" y="1190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62205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04205" cy="1178255"/>
            </a:xfrm>
            <a:custGeom>
              <a:avLst/>
              <a:gdLst/>
              <a:ahLst/>
              <a:cxnLst/>
              <a:rect r="r" b="b" t="t" l="l"/>
              <a:pathLst>
                <a:path h="1178255" w="2604205">
                  <a:moveTo>
                    <a:pt x="0" y="0"/>
                  </a:moveTo>
                  <a:lnTo>
                    <a:pt x="2604205" y="0"/>
                  </a:lnTo>
                  <a:lnTo>
                    <a:pt x="2604205" y="1178255"/>
                  </a:lnTo>
                  <a:lnTo>
                    <a:pt x="0" y="1178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6767924" y="1215886"/>
            <a:ext cx="3685587" cy="952659"/>
            <a:chOff x="0" y="0"/>
            <a:chExt cx="4914115" cy="1270211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635000" y="101176"/>
              <a:ext cx="4279115" cy="1169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Descrição do caso</a:t>
              </a:r>
            </a:p>
          </p:txBody>
        </p:sp>
        <p:sp>
          <p:nvSpPr>
            <p:cNvPr name="AutoShape 16" id="16"/>
            <p:cNvSpPr/>
            <p:nvPr/>
          </p:nvSpPr>
          <p:spPr>
            <a:xfrm flipH="true">
              <a:off x="63500" y="0"/>
              <a:ext cx="0" cy="790363"/>
            </a:xfrm>
            <a:prstGeom prst="line">
              <a:avLst/>
            </a:prstGeom>
            <a:ln cap="flat" w="127000">
              <a:solidFill>
                <a:srgbClr val="FFFDF5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1028700" y="5830038"/>
            <a:ext cx="3685587" cy="592772"/>
            <a:chOff x="0" y="0"/>
            <a:chExt cx="4914115" cy="790363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635000" y="101176"/>
              <a:ext cx="4279115" cy="5975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90"/>
                </a:lnSpc>
              </a:pPr>
              <a:r>
                <a:rPr lang="en-US" sz="30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  <p:sp>
          <p:nvSpPr>
            <p:cNvPr name="AutoShape 19" id="19"/>
            <p:cNvSpPr/>
            <p:nvPr/>
          </p:nvSpPr>
          <p:spPr>
            <a:xfrm flipH="true">
              <a:off x="63500" y="0"/>
              <a:ext cx="0" cy="790363"/>
            </a:xfrm>
            <a:prstGeom prst="line">
              <a:avLst/>
            </a:prstGeom>
            <a:ln cap="flat" w="127000">
              <a:solidFill>
                <a:srgbClr val="FFFDF5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DAHItByoVfo</dc:identifier>
  <dcterms:modified xsi:type="dcterms:W3CDTF">2011-08-01T06:04:30Z</dcterms:modified>
  <cp:revision>1</cp:revision>
  <dc:title>Template JAOFF 2026</dc:title>
</cp:coreProperties>
</file>