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660"/>
  </p:normalViewPr>
  <p:slideViewPr>
    <p:cSldViewPr snapToGrid="0">
      <p:cViewPr>
        <p:scale>
          <a:sx n="25" d="100"/>
          <a:sy n="25" d="100"/>
        </p:scale>
        <p:origin x="286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46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14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01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37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8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3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82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62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85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13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55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55094-8CA5-46D5-9596-AECC4E5D352E}" type="datetimeFigureOut">
              <a:rPr lang="pt-BR" smtClean="0"/>
              <a:t>08/09/2025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3B664-FF40-4B47-B025-388515D470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32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7296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Nascimento</dc:creator>
  <cp:lastModifiedBy>Douglas Nascimento</cp:lastModifiedBy>
  <cp:revision>3</cp:revision>
  <dcterms:created xsi:type="dcterms:W3CDTF">2024-12-02T16:26:51Z</dcterms:created>
  <dcterms:modified xsi:type="dcterms:W3CDTF">2025-09-08T15:56:42Z</dcterms:modified>
</cp:coreProperties>
</file>