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Lst>
  <p:sldSz cy="18288000" cx="10287000"/>
  <p:notesSz cx="6858000" cy="9144000"/>
  <p:embeddedFontLst>
    <p:embeddedFont>
      <p:font typeface="Poppins"/>
      <p:bold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3" roundtripDataSignature="AMtx7mg1wCtPc8Df7RUugFOXvx8Ta9R6g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Poppins-bold.fntdata"/><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font" Target="fonts/Poppi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4" name="Google Shape;224;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4" name="Shape 294"/>
        <p:cNvGrpSpPr/>
        <p:nvPr/>
      </p:nvGrpSpPr>
      <p:grpSpPr>
        <a:xfrm>
          <a:off x="0" y="0"/>
          <a:ext cx="0" cy="0"/>
          <a:chOff x="0" y="0"/>
          <a:chExt cx="0" cy="0"/>
        </a:xfrm>
      </p:grpSpPr>
      <p:sp>
        <p:nvSpPr>
          <p:cNvPr id="295" name="Google Shape;29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6" name="Google Shape;296;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8" name="Google Shape;36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6"/>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7"/>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7"/>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8"/>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8"/>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0"/>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10"/>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1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12"/>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12"/>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12"/>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12"/>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1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5"/>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5"/>
          <p:cNvSpPr/>
          <p:nvPr>
            <p:ph idx="2" type="pic"/>
          </p:nvPr>
        </p:nvSpPr>
        <p:spPr>
          <a:xfrm>
            <a:off x="1792288" y="612775"/>
            <a:ext cx="5486400" cy="4114800"/>
          </a:xfrm>
          <a:prstGeom prst="rect">
            <a:avLst/>
          </a:prstGeom>
          <a:noFill/>
          <a:ln>
            <a:noFill/>
          </a:ln>
        </p:spPr>
      </p:sp>
      <p:sp>
        <p:nvSpPr>
          <p:cNvPr id="64" name="Google Shape;64;p15"/>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2.png"/><Relationship Id="rId11" Type="http://schemas.openxmlformats.org/officeDocument/2006/relationships/image" Target="../media/image22.png"/><Relationship Id="rId10" Type="http://schemas.openxmlformats.org/officeDocument/2006/relationships/image" Target="../media/image14.png"/><Relationship Id="rId9" Type="http://schemas.openxmlformats.org/officeDocument/2006/relationships/image" Target="../media/image10.png"/><Relationship Id="rId5" Type="http://schemas.openxmlformats.org/officeDocument/2006/relationships/image" Target="../media/image5.png"/><Relationship Id="rId6" Type="http://schemas.openxmlformats.org/officeDocument/2006/relationships/image" Target="../media/image16.png"/><Relationship Id="rId7" Type="http://schemas.openxmlformats.org/officeDocument/2006/relationships/image" Target="../media/image9.png"/><Relationship Id="rId8"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6.png"/><Relationship Id="rId4" Type="http://schemas.openxmlformats.org/officeDocument/2006/relationships/image" Target="../media/image2.png"/><Relationship Id="rId11" Type="http://schemas.openxmlformats.org/officeDocument/2006/relationships/image" Target="../media/image12.png"/><Relationship Id="rId10" Type="http://schemas.openxmlformats.org/officeDocument/2006/relationships/image" Target="../media/image13.png"/><Relationship Id="rId12" Type="http://schemas.openxmlformats.org/officeDocument/2006/relationships/image" Target="../media/image14.png"/><Relationship Id="rId9" Type="http://schemas.openxmlformats.org/officeDocument/2006/relationships/image" Target="../media/image10.png"/><Relationship Id="rId5" Type="http://schemas.openxmlformats.org/officeDocument/2006/relationships/image" Target="../media/image5.png"/><Relationship Id="rId6" Type="http://schemas.openxmlformats.org/officeDocument/2006/relationships/image" Target="../media/image16.png"/><Relationship Id="rId7" Type="http://schemas.openxmlformats.org/officeDocument/2006/relationships/image" Target="../media/image9.png"/><Relationship Id="rId8" Type="http://schemas.openxmlformats.org/officeDocument/2006/relationships/image" Target="../media/image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2.png"/><Relationship Id="rId11" Type="http://schemas.openxmlformats.org/officeDocument/2006/relationships/image" Target="../media/image12.png"/><Relationship Id="rId10" Type="http://schemas.openxmlformats.org/officeDocument/2006/relationships/image" Target="../media/image13.png"/><Relationship Id="rId12" Type="http://schemas.openxmlformats.org/officeDocument/2006/relationships/image" Target="../media/image14.png"/><Relationship Id="rId9" Type="http://schemas.openxmlformats.org/officeDocument/2006/relationships/image" Target="../media/image10.png"/><Relationship Id="rId5" Type="http://schemas.openxmlformats.org/officeDocument/2006/relationships/image" Target="../media/image5.png"/><Relationship Id="rId6" Type="http://schemas.openxmlformats.org/officeDocument/2006/relationships/image" Target="../media/image16.png"/><Relationship Id="rId7" Type="http://schemas.openxmlformats.org/officeDocument/2006/relationships/image" Target="../media/image9.png"/><Relationship Id="rId8"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6.png"/><Relationship Id="rId4" Type="http://schemas.openxmlformats.org/officeDocument/2006/relationships/image" Target="../media/image11.png"/><Relationship Id="rId11" Type="http://schemas.openxmlformats.org/officeDocument/2006/relationships/image" Target="../media/image12.png"/><Relationship Id="rId10" Type="http://schemas.openxmlformats.org/officeDocument/2006/relationships/image" Target="../media/image13.png"/><Relationship Id="rId12" Type="http://schemas.openxmlformats.org/officeDocument/2006/relationships/image" Target="../media/image14.png"/><Relationship Id="rId9" Type="http://schemas.openxmlformats.org/officeDocument/2006/relationships/image" Target="../media/image10.png"/><Relationship Id="rId5" Type="http://schemas.openxmlformats.org/officeDocument/2006/relationships/image" Target="../media/image5.png"/><Relationship Id="rId6" Type="http://schemas.openxmlformats.org/officeDocument/2006/relationships/image" Target="../media/image16.png"/><Relationship Id="rId7" Type="http://schemas.openxmlformats.org/officeDocument/2006/relationships/image" Target="../media/image9.png"/><Relationship Id="rId8" Type="http://schemas.openxmlformats.org/officeDocument/2006/relationships/image" Target="../media/image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6.png"/><Relationship Id="rId4" Type="http://schemas.openxmlformats.org/officeDocument/2006/relationships/image" Target="../media/image11.png"/><Relationship Id="rId11" Type="http://schemas.openxmlformats.org/officeDocument/2006/relationships/image" Target="../media/image12.png"/><Relationship Id="rId10" Type="http://schemas.openxmlformats.org/officeDocument/2006/relationships/image" Target="../media/image13.png"/><Relationship Id="rId12" Type="http://schemas.openxmlformats.org/officeDocument/2006/relationships/image" Target="../media/image14.png"/><Relationship Id="rId9" Type="http://schemas.openxmlformats.org/officeDocument/2006/relationships/image" Target="../media/image10.png"/><Relationship Id="rId5" Type="http://schemas.openxmlformats.org/officeDocument/2006/relationships/image" Target="../media/image5.png"/><Relationship Id="rId6" Type="http://schemas.openxmlformats.org/officeDocument/2006/relationships/image" Target="../media/image16.png"/><Relationship Id="rId7" Type="http://schemas.openxmlformats.org/officeDocument/2006/relationships/image" Target="../media/image9.png"/><Relationship Id="rId8"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6A93"/>
        </a:solidFill>
      </p:bgPr>
    </p:bg>
    <p:spTree>
      <p:nvGrpSpPr>
        <p:cNvPr id="83" name="Shape 83"/>
        <p:cNvGrpSpPr/>
        <p:nvPr/>
      </p:nvGrpSpPr>
      <p:grpSpPr>
        <a:xfrm>
          <a:off x="0" y="0"/>
          <a:ext cx="0" cy="0"/>
          <a:chOff x="0" y="0"/>
          <a:chExt cx="0" cy="0"/>
        </a:xfrm>
      </p:grpSpPr>
      <p:sp>
        <p:nvSpPr>
          <p:cNvPr id="84" name="Google Shape;84;p1"/>
          <p:cNvSpPr/>
          <p:nvPr/>
        </p:nvSpPr>
        <p:spPr>
          <a:xfrm>
            <a:off x="-17707564" y="-18722526"/>
            <a:ext cx="35415094" cy="40998265"/>
          </a:xfrm>
          <a:custGeom>
            <a:rect b="b" l="l" r="r" t="t"/>
            <a:pathLst>
              <a:path extrusionOk="0" h="54664353" w="47220125">
                <a:moveTo>
                  <a:pt x="0" y="0"/>
                </a:moveTo>
                <a:lnTo>
                  <a:pt x="47220125" y="0"/>
                </a:lnTo>
                <a:lnTo>
                  <a:pt x="47220125" y="54664353"/>
                </a:lnTo>
                <a:lnTo>
                  <a:pt x="0" y="54664353"/>
                </a:lnTo>
                <a:lnTo>
                  <a:pt x="0" y="0"/>
                </a:lnTo>
                <a:close/>
              </a:path>
            </a:pathLst>
          </a:custGeom>
          <a:blipFill rotWithShape="1">
            <a:blip r:embed="rId3">
              <a:alphaModFix/>
            </a:blip>
            <a:stretch>
              <a:fillRect b="0" l="-49245" r="-49245" t="0"/>
            </a:stretch>
          </a:blipFill>
          <a:ln>
            <a:noFill/>
          </a:ln>
        </p:spPr>
      </p:sp>
      <p:sp>
        <p:nvSpPr>
          <p:cNvPr id="85" name="Google Shape;85;p1"/>
          <p:cNvSpPr/>
          <p:nvPr/>
        </p:nvSpPr>
        <p:spPr>
          <a:xfrm>
            <a:off x="-4480072" y="3926727"/>
            <a:ext cx="19278856" cy="15053574"/>
          </a:xfrm>
          <a:custGeom>
            <a:rect b="b" l="l" r="r" t="t"/>
            <a:pathLst>
              <a:path extrusionOk="0" h="15053574" w="19278856">
                <a:moveTo>
                  <a:pt x="0" y="0"/>
                </a:moveTo>
                <a:lnTo>
                  <a:pt x="19278856" y="0"/>
                </a:lnTo>
                <a:lnTo>
                  <a:pt x="19278856" y="15053574"/>
                </a:lnTo>
                <a:lnTo>
                  <a:pt x="0" y="15053574"/>
                </a:lnTo>
                <a:lnTo>
                  <a:pt x="0" y="0"/>
                </a:lnTo>
                <a:close/>
              </a:path>
            </a:pathLst>
          </a:custGeom>
          <a:blipFill rotWithShape="1">
            <a:blip r:embed="rId4">
              <a:alphaModFix amt="43999"/>
            </a:blip>
            <a:stretch>
              <a:fillRect b="0" l="0" r="0" t="0"/>
            </a:stretch>
          </a:blipFill>
          <a:ln>
            <a:noFill/>
          </a:ln>
        </p:spPr>
      </p:sp>
      <p:sp>
        <p:nvSpPr>
          <p:cNvPr id="86" name="Google Shape;86;p1"/>
          <p:cNvSpPr/>
          <p:nvPr/>
        </p:nvSpPr>
        <p:spPr>
          <a:xfrm>
            <a:off x="0" y="264525"/>
            <a:ext cx="10288800" cy="3791593"/>
          </a:xfrm>
          <a:custGeom>
            <a:rect b="b" l="l" r="r" t="t"/>
            <a:pathLst>
              <a:path extrusionOk="0" h="3791593" w="10288800">
                <a:moveTo>
                  <a:pt x="0" y="0"/>
                </a:moveTo>
                <a:lnTo>
                  <a:pt x="10288800" y="0"/>
                </a:lnTo>
                <a:lnTo>
                  <a:pt x="10288800" y="3791593"/>
                </a:lnTo>
                <a:lnTo>
                  <a:pt x="0" y="3791593"/>
                </a:lnTo>
                <a:lnTo>
                  <a:pt x="0" y="0"/>
                </a:lnTo>
                <a:close/>
              </a:path>
            </a:pathLst>
          </a:custGeom>
          <a:blipFill rotWithShape="1">
            <a:blip r:embed="rId5">
              <a:alphaModFix/>
            </a:blip>
            <a:stretch>
              <a:fillRect b="0" l="0" r="0" t="0"/>
            </a:stretch>
          </a:blipFill>
          <a:ln>
            <a:noFill/>
          </a:ln>
        </p:spPr>
      </p:sp>
      <p:grpSp>
        <p:nvGrpSpPr>
          <p:cNvPr id="87" name="Google Shape;87;p1"/>
          <p:cNvGrpSpPr/>
          <p:nvPr/>
        </p:nvGrpSpPr>
        <p:grpSpPr>
          <a:xfrm>
            <a:off x="1835314" y="435846"/>
            <a:ext cx="6796508" cy="697389"/>
            <a:chOff x="0" y="-123825"/>
            <a:chExt cx="9062011" cy="929852"/>
          </a:xfrm>
        </p:grpSpPr>
        <p:sp>
          <p:nvSpPr>
            <p:cNvPr id="88" name="Google Shape;88;p1"/>
            <p:cNvSpPr/>
            <p:nvPr/>
          </p:nvSpPr>
          <p:spPr>
            <a:xfrm>
              <a:off x="0" y="0"/>
              <a:ext cx="9062010" cy="806027"/>
            </a:xfrm>
            <a:custGeom>
              <a:rect b="b" l="l" r="r" t="t"/>
              <a:pathLst>
                <a:path extrusionOk="0" h="806027" w="9062010">
                  <a:moveTo>
                    <a:pt x="0" y="0"/>
                  </a:moveTo>
                  <a:lnTo>
                    <a:pt x="9062010" y="0"/>
                  </a:lnTo>
                  <a:lnTo>
                    <a:pt x="9062010" y="806027"/>
                  </a:lnTo>
                  <a:lnTo>
                    <a:pt x="0" y="806027"/>
                  </a:lnTo>
                  <a:close/>
                </a:path>
              </a:pathLst>
            </a:custGeom>
            <a:solidFill>
              <a:srgbClr val="000000">
                <a:alpha val="0"/>
              </a:srgbClr>
            </a:solidFill>
            <a:ln>
              <a:noFill/>
            </a:ln>
          </p:spPr>
        </p:sp>
        <p:sp>
          <p:nvSpPr>
            <p:cNvPr id="89" name="Google Shape;89;p1"/>
            <p:cNvSpPr txBox="1"/>
            <p:nvPr/>
          </p:nvSpPr>
          <p:spPr>
            <a:xfrm>
              <a:off x="0" y="-123825"/>
              <a:ext cx="9062011" cy="929852"/>
            </a:xfrm>
            <a:prstGeom prst="rect">
              <a:avLst/>
            </a:prstGeom>
            <a:noFill/>
            <a:ln>
              <a:noFill/>
            </a:ln>
          </p:spPr>
          <p:txBody>
            <a:bodyPr anchorCtr="0" anchor="t" bIns="0" lIns="0" spcFirstLastPara="1" rIns="0" wrap="square" tIns="0">
              <a:noAutofit/>
            </a:bodyPr>
            <a:lstStyle/>
            <a:p>
              <a:pPr indent="0" lvl="0" marL="0" marR="0" rtl="0" algn="ctr">
                <a:lnSpc>
                  <a:spcPct val="139993"/>
                </a:lnSpc>
                <a:spcBef>
                  <a:spcPts val="0"/>
                </a:spcBef>
                <a:spcAft>
                  <a:spcPts val="0"/>
                </a:spcAft>
                <a:buNone/>
              </a:pPr>
              <a:r>
                <a:rPr b="0" i="0" lang="en-US" sz="3198" u="none" cap="none" strike="noStrike">
                  <a:solidFill>
                    <a:srgbClr val="000000"/>
                  </a:solidFill>
                  <a:latin typeface="Arial"/>
                  <a:ea typeface="Arial"/>
                  <a:cs typeface="Arial"/>
                  <a:sym typeface="Arial"/>
                </a:rPr>
                <a:t>Título do trabalho</a:t>
              </a:r>
              <a:endParaRPr/>
            </a:p>
          </p:txBody>
        </p:sp>
      </p:grpSp>
      <p:sp>
        <p:nvSpPr>
          <p:cNvPr id="90" name="Google Shape;90;p1"/>
          <p:cNvSpPr/>
          <p:nvPr/>
        </p:nvSpPr>
        <p:spPr>
          <a:xfrm>
            <a:off x="0" y="-144687"/>
            <a:ext cx="10288800" cy="485579"/>
          </a:xfrm>
          <a:custGeom>
            <a:rect b="b" l="l" r="r" t="t"/>
            <a:pathLst>
              <a:path extrusionOk="0" h="485579" w="10288800">
                <a:moveTo>
                  <a:pt x="0" y="0"/>
                </a:moveTo>
                <a:lnTo>
                  <a:pt x="10288800" y="0"/>
                </a:lnTo>
                <a:lnTo>
                  <a:pt x="10288800" y="485579"/>
                </a:lnTo>
                <a:lnTo>
                  <a:pt x="0" y="485579"/>
                </a:lnTo>
                <a:lnTo>
                  <a:pt x="0" y="0"/>
                </a:lnTo>
                <a:close/>
              </a:path>
            </a:pathLst>
          </a:custGeom>
          <a:blipFill rotWithShape="1">
            <a:blip r:embed="rId6">
              <a:alphaModFix/>
            </a:blip>
            <a:stretch>
              <a:fillRect b="0" l="0" r="0" t="0"/>
            </a:stretch>
          </a:blipFill>
          <a:ln>
            <a:noFill/>
          </a:ln>
        </p:spPr>
      </p:sp>
      <p:sp>
        <p:nvSpPr>
          <p:cNvPr id="91" name="Google Shape;91;p1"/>
          <p:cNvSpPr/>
          <p:nvPr/>
        </p:nvSpPr>
        <p:spPr>
          <a:xfrm>
            <a:off x="340062" y="4343796"/>
            <a:ext cx="9608678" cy="13327206"/>
          </a:xfrm>
          <a:custGeom>
            <a:rect b="b" l="l" r="r" t="t"/>
            <a:pathLst>
              <a:path extrusionOk="0" h="13327206" w="9608678">
                <a:moveTo>
                  <a:pt x="0" y="0"/>
                </a:moveTo>
                <a:lnTo>
                  <a:pt x="9608678" y="0"/>
                </a:lnTo>
                <a:lnTo>
                  <a:pt x="9608678" y="13327206"/>
                </a:lnTo>
                <a:lnTo>
                  <a:pt x="0" y="13327206"/>
                </a:lnTo>
                <a:lnTo>
                  <a:pt x="0" y="0"/>
                </a:lnTo>
                <a:close/>
              </a:path>
            </a:pathLst>
          </a:custGeom>
          <a:blipFill rotWithShape="1">
            <a:blip r:embed="rId7">
              <a:alphaModFix/>
            </a:blip>
            <a:stretch>
              <a:fillRect b="0" l="0" r="0" t="0"/>
            </a:stretch>
          </a:blipFill>
          <a:ln>
            <a:noFill/>
          </a:ln>
        </p:spPr>
      </p:sp>
      <p:sp>
        <p:nvSpPr>
          <p:cNvPr id="92" name="Google Shape;92;p1"/>
          <p:cNvSpPr/>
          <p:nvPr/>
        </p:nvSpPr>
        <p:spPr>
          <a:xfrm>
            <a:off x="650142" y="5470448"/>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93" name="Google Shape;93;p1"/>
          <p:cNvSpPr/>
          <p:nvPr/>
        </p:nvSpPr>
        <p:spPr>
          <a:xfrm>
            <a:off x="688670" y="14057778"/>
            <a:ext cx="4265888" cy="481552"/>
          </a:xfrm>
          <a:custGeom>
            <a:rect b="b" l="l" r="r" t="t"/>
            <a:pathLst>
              <a:path extrusionOk="0" h="481552" w="4265888">
                <a:moveTo>
                  <a:pt x="0" y="0"/>
                </a:moveTo>
                <a:lnTo>
                  <a:pt x="4265888" y="0"/>
                </a:lnTo>
                <a:lnTo>
                  <a:pt x="4265888" y="481553"/>
                </a:lnTo>
                <a:lnTo>
                  <a:pt x="0" y="481553"/>
                </a:lnTo>
                <a:lnTo>
                  <a:pt x="0" y="0"/>
                </a:lnTo>
                <a:close/>
              </a:path>
            </a:pathLst>
          </a:custGeom>
          <a:blipFill rotWithShape="1">
            <a:blip r:embed="rId8">
              <a:alphaModFix/>
            </a:blip>
            <a:stretch>
              <a:fillRect b="0" l="0" r="0" t="0"/>
            </a:stretch>
          </a:blipFill>
          <a:ln>
            <a:noFill/>
          </a:ln>
        </p:spPr>
      </p:sp>
      <p:grpSp>
        <p:nvGrpSpPr>
          <p:cNvPr id="94" name="Google Shape;94;p1"/>
          <p:cNvGrpSpPr/>
          <p:nvPr/>
        </p:nvGrpSpPr>
        <p:grpSpPr>
          <a:xfrm>
            <a:off x="688670" y="14622675"/>
            <a:ext cx="4278228" cy="2775856"/>
            <a:chOff x="0" y="-66675"/>
            <a:chExt cx="5704304" cy="3701141"/>
          </a:xfrm>
        </p:grpSpPr>
        <p:sp>
          <p:nvSpPr>
            <p:cNvPr id="95" name="Google Shape;95;p1"/>
            <p:cNvSpPr/>
            <p:nvPr/>
          </p:nvSpPr>
          <p:spPr>
            <a:xfrm>
              <a:off x="0" y="0"/>
              <a:ext cx="5704304" cy="3634466"/>
            </a:xfrm>
            <a:custGeom>
              <a:rect b="b" l="l" r="r" t="t"/>
              <a:pathLst>
                <a:path extrusionOk="0" h="3634466" w="5704304">
                  <a:moveTo>
                    <a:pt x="0" y="0"/>
                  </a:moveTo>
                  <a:lnTo>
                    <a:pt x="5704304" y="0"/>
                  </a:lnTo>
                  <a:lnTo>
                    <a:pt x="5704304" y="3634466"/>
                  </a:lnTo>
                  <a:lnTo>
                    <a:pt x="0" y="3634466"/>
                  </a:lnTo>
                  <a:close/>
                </a:path>
              </a:pathLst>
            </a:custGeom>
            <a:solidFill>
              <a:srgbClr val="000000">
                <a:alpha val="0"/>
              </a:srgbClr>
            </a:solidFill>
            <a:ln>
              <a:noFill/>
            </a:ln>
          </p:spPr>
        </p:sp>
        <p:sp>
          <p:nvSpPr>
            <p:cNvPr id="96" name="Google Shape;96;p1"/>
            <p:cNvSpPr txBox="1"/>
            <p:nvPr/>
          </p:nvSpPr>
          <p:spPr>
            <a:xfrm>
              <a:off x="0" y="-66675"/>
              <a:ext cx="5704304" cy="370114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97" name="Google Shape;97;p1"/>
          <p:cNvGrpSpPr/>
          <p:nvPr/>
        </p:nvGrpSpPr>
        <p:grpSpPr>
          <a:xfrm>
            <a:off x="688670" y="14171506"/>
            <a:ext cx="4278228" cy="337449"/>
            <a:chOff x="0" y="-66675"/>
            <a:chExt cx="5704304" cy="449933"/>
          </a:xfrm>
        </p:grpSpPr>
        <p:sp>
          <p:nvSpPr>
            <p:cNvPr id="98" name="Google Shape;98;p1"/>
            <p:cNvSpPr/>
            <p:nvPr/>
          </p:nvSpPr>
          <p:spPr>
            <a:xfrm>
              <a:off x="0" y="0"/>
              <a:ext cx="5704304" cy="383258"/>
            </a:xfrm>
            <a:custGeom>
              <a:rect b="b" l="l" r="r" t="t"/>
              <a:pathLst>
                <a:path extrusionOk="0" h="383258" w="5704304">
                  <a:moveTo>
                    <a:pt x="0" y="0"/>
                  </a:moveTo>
                  <a:lnTo>
                    <a:pt x="5704304" y="0"/>
                  </a:lnTo>
                  <a:lnTo>
                    <a:pt x="5704304" y="383258"/>
                  </a:lnTo>
                  <a:lnTo>
                    <a:pt x="0" y="383258"/>
                  </a:lnTo>
                  <a:close/>
                </a:path>
              </a:pathLst>
            </a:custGeom>
            <a:solidFill>
              <a:srgbClr val="000000">
                <a:alpha val="0"/>
              </a:srgbClr>
            </a:solidFill>
            <a:ln>
              <a:noFill/>
            </a:ln>
          </p:spPr>
        </p:sp>
        <p:sp>
          <p:nvSpPr>
            <p:cNvPr id="99" name="Google Shape;99;p1"/>
            <p:cNvSpPr txBox="1"/>
            <p:nvPr/>
          </p:nvSpPr>
          <p:spPr>
            <a:xfrm>
              <a:off x="0" y="-66675"/>
              <a:ext cx="5704304" cy="449933"/>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Resultados com discussão</a:t>
              </a:r>
              <a:endParaRPr/>
            </a:p>
          </p:txBody>
        </p:sp>
      </p:grpSp>
      <p:sp>
        <p:nvSpPr>
          <p:cNvPr id="100" name="Google Shape;100;p1"/>
          <p:cNvSpPr/>
          <p:nvPr/>
        </p:nvSpPr>
        <p:spPr>
          <a:xfrm>
            <a:off x="688670" y="1026915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01" name="Google Shape;101;p1"/>
          <p:cNvSpPr/>
          <p:nvPr/>
        </p:nvSpPr>
        <p:spPr>
          <a:xfrm>
            <a:off x="688670" y="11754946"/>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02" name="Google Shape;102;p1"/>
          <p:cNvSpPr/>
          <p:nvPr/>
        </p:nvSpPr>
        <p:spPr>
          <a:xfrm>
            <a:off x="5239738" y="1042241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03" name="Google Shape;103;p1"/>
          <p:cNvSpPr/>
          <p:nvPr/>
        </p:nvSpPr>
        <p:spPr>
          <a:xfrm>
            <a:off x="5177546" y="1295432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grpSp>
        <p:nvGrpSpPr>
          <p:cNvPr id="104" name="Google Shape;104;p1"/>
          <p:cNvGrpSpPr/>
          <p:nvPr/>
        </p:nvGrpSpPr>
        <p:grpSpPr>
          <a:xfrm>
            <a:off x="637802" y="1092754"/>
            <a:ext cx="8880164" cy="1995773"/>
            <a:chOff x="0" y="-66675"/>
            <a:chExt cx="11840219" cy="2661031"/>
          </a:xfrm>
        </p:grpSpPr>
        <p:sp>
          <p:nvSpPr>
            <p:cNvPr id="105" name="Google Shape;105;p1"/>
            <p:cNvSpPr/>
            <p:nvPr/>
          </p:nvSpPr>
          <p:spPr>
            <a:xfrm>
              <a:off x="0" y="0"/>
              <a:ext cx="11840218" cy="2594356"/>
            </a:xfrm>
            <a:custGeom>
              <a:rect b="b" l="l" r="r" t="t"/>
              <a:pathLst>
                <a:path extrusionOk="0" h="2594356" w="11840218">
                  <a:moveTo>
                    <a:pt x="0" y="0"/>
                  </a:moveTo>
                  <a:lnTo>
                    <a:pt x="11840218" y="0"/>
                  </a:lnTo>
                  <a:lnTo>
                    <a:pt x="11840218" y="2594356"/>
                  </a:lnTo>
                  <a:lnTo>
                    <a:pt x="0" y="2594356"/>
                  </a:lnTo>
                  <a:close/>
                </a:path>
              </a:pathLst>
            </a:custGeom>
            <a:solidFill>
              <a:srgbClr val="000000">
                <a:alpha val="0"/>
              </a:srgbClr>
            </a:solidFill>
            <a:ln>
              <a:noFill/>
            </a:ln>
          </p:spPr>
        </p:sp>
        <p:sp>
          <p:nvSpPr>
            <p:cNvPr id="106" name="Google Shape;106;p1"/>
            <p:cNvSpPr txBox="1"/>
            <p:nvPr/>
          </p:nvSpPr>
          <p:spPr>
            <a:xfrm>
              <a:off x="0" y="-66675"/>
              <a:ext cx="11840219" cy="2661031"/>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Autor</a:t>
              </a:r>
              <a:r>
                <a:rPr b="0" i="0" lang="en-US" sz="1600" u="none" cap="none" strike="noStrike">
                  <a:solidFill>
                    <a:srgbClr val="000000"/>
                  </a:solidFill>
                  <a:latin typeface="Arial"/>
                  <a:ea typeface="Arial"/>
                  <a:cs typeface="Arial"/>
                  <a:sym typeface="Arial"/>
                </a:rPr>
                <a:t>¹; Autor²; Autor³; Autor⁴; Autor⁵; Autor⁶.</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¹Instituição X, Brasil, 2024. </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²Instituição Y, Brasil, 2024.</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E-mail para contato: </a:t>
              </a:r>
              <a:r>
                <a:rPr b="0" i="0" lang="en-US" sz="1600" u="sng" cap="none" strike="noStrike">
                  <a:solidFill>
                    <a:srgbClr val="406A93"/>
                  </a:solidFill>
                  <a:latin typeface="Arial"/>
                  <a:ea typeface="Arial"/>
                  <a:cs typeface="Arial"/>
                  <a:sym typeface="Arial"/>
                </a:rPr>
                <a:t>x@email.com</a:t>
              </a:r>
              <a:endParaRPr/>
            </a:p>
          </p:txBody>
        </p:sp>
      </p:grpSp>
      <p:grpSp>
        <p:nvGrpSpPr>
          <p:cNvPr id="107" name="Google Shape;107;p1"/>
          <p:cNvGrpSpPr/>
          <p:nvPr/>
        </p:nvGrpSpPr>
        <p:grpSpPr>
          <a:xfrm>
            <a:off x="688670" y="6016296"/>
            <a:ext cx="4278228" cy="4149578"/>
            <a:chOff x="0" y="-66675"/>
            <a:chExt cx="5704304" cy="5532771"/>
          </a:xfrm>
        </p:grpSpPr>
        <p:sp>
          <p:nvSpPr>
            <p:cNvPr id="108" name="Google Shape;108;p1"/>
            <p:cNvSpPr/>
            <p:nvPr/>
          </p:nvSpPr>
          <p:spPr>
            <a:xfrm>
              <a:off x="0" y="0"/>
              <a:ext cx="5704304" cy="5466096"/>
            </a:xfrm>
            <a:custGeom>
              <a:rect b="b" l="l" r="r" t="t"/>
              <a:pathLst>
                <a:path extrusionOk="0" h="5466096" w="5704304">
                  <a:moveTo>
                    <a:pt x="0" y="0"/>
                  </a:moveTo>
                  <a:lnTo>
                    <a:pt x="5704304" y="0"/>
                  </a:lnTo>
                  <a:lnTo>
                    <a:pt x="5704304" y="5466096"/>
                  </a:lnTo>
                  <a:lnTo>
                    <a:pt x="0" y="5466096"/>
                  </a:lnTo>
                  <a:close/>
                </a:path>
              </a:pathLst>
            </a:custGeom>
            <a:solidFill>
              <a:srgbClr val="000000">
                <a:alpha val="0"/>
              </a:srgbClr>
            </a:solidFill>
            <a:ln>
              <a:noFill/>
            </a:ln>
          </p:spPr>
        </p:sp>
        <p:sp>
          <p:nvSpPr>
            <p:cNvPr id="109" name="Google Shape;109;p1"/>
            <p:cNvSpPr txBox="1"/>
            <p:nvPr/>
          </p:nvSpPr>
          <p:spPr>
            <a:xfrm>
              <a:off x="0" y="-66675"/>
              <a:ext cx="5704304" cy="553277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10" name="Google Shape;110;p1"/>
          <p:cNvGrpSpPr/>
          <p:nvPr/>
        </p:nvGrpSpPr>
        <p:grpSpPr>
          <a:xfrm>
            <a:off x="637802" y="4520462"/>
            <a:ext cx="4278228" cy="898368"/>
            <a:chOff x="0" y="-66675"/>
            <a:chExt cx="5704304" cy="1197824"/>
          </a:xfrm>
        </p:grpSpPr>
        <p:sp>
          <p:nvSpPr>
            <p:cNvPr id="111" name="Google Shape;111;p1"/>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112" name="Google Shape;112;p1"/>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Palavras-chave: </a:t>
              </a:r>
              <a:r>
                <a:rPr b="0" i="0" lang="en-US" sz="1600" u="none" cap="none" strike="noStrike">
                  <a:solidFill>
                    <a:srgbClr val="000000"/>
                  </a:solidFill>
                  <a:latin typeface="Arial"/>
                  <a:ea typeface="Arial"/>
                  <a:cs typeface="Arial"/>
                  <a:sym typeface="Arial"/>
                </a:rPr>
                <a:t>Coloque seu texto aqui. Coloque seu texto aqui. Coloque seu texto aqui.</a:t>
              </a:r>
              <a:endParaRPr/>
            </a:p>
          </p:txBody>
        </p:sp>
      </p:grpSp>
      <p:grpSp>
        <p:nvGrpSpPr>
          <p:cNvPr id="113" name="Google Shape;113;p1"/>
          <p:cNvGrpSpPr/>
          <p:nvPr/>
        </p:nvGrpSpPr>
        <p:grpSpPr>
          <a:xfrm>
            <a:off x="650142" y="5585977"/>
            <a:ext cx="4278228" cy="356500"/>
            <a:chOff x="0" y="-66675"/>
            <a:chExt cx="5704304" cy="475334"/>
          </a:xfrm>
        </p:grpSpPr>
        <p:sp>
          <p:nvSpPr>
            <p:cNvPr id="114" name="Google Shape;114;p1"/>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15" name="Google Shape;115;p1"/>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Introdução</a:t>
              </a:r>
              <a:endParaRPr/>
            </a:p>
          </p:txBody>
        </p:sp>
      </p:grpSp>
      <p:grpSp>
        <p:nvGrpSpPr>
          <p:cNvPr id="116" name="Google Shape;116;p1"/>
          <p:cNvGrpSpPr/>
          <p:nvPr/>
        </p:nvGrpSpPr>
        <p:grpSpPr>
          <a:xfrm>
            <a:off x="688670" y="10814996"/>
            <a:ext cx="4278228" cy="898368"/>
            <a:chOff x="0" y="-66675"/>
            <a:chExt cx="5704304" cy="1197824"/>
          </a:xfrm>
        </p:grpSpPr>
        <p:sp>
          <p:nvSpPr>
            <p:cNvPr id="117" name="Google Shape;117;p1"/>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118" name="Google Shape;118;p1"/>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a:t>
              </a:r>
              <a:endParaRPr/>
            </a:p>
          </p:txBody>
        </p:sp>
      </p:grpSp>
      <p:grpSp>
        <p:nvGrpSpPr>
          <p:cNvPr id="119" name="Google Shape;119;p1"/>
          <p:cNvGrpSpPr/>
          <p:nvPr/>
        </p:nvGrpSpPr>
        <p:grpSpPr>
          <a:xfrm>
            <a:off x="688670" y="10403727"/>
            <a:ext cx="4278228" cy="356500"/>
            <a:chOff x="0" y="-66675"/>
            <a:chExt cx="5704304" cy="475334"/>
          </a:xfrm>
        </p:grpSpPr>
        <p:sp>
          <p:nvSpPr>
            <p:cNvPr id="120" name="Google Shape;120;p1"/>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21" name="Google Shape;121;p1"/>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Objetivo</a:t>
              </a:r>
              <a:endParaRPr/>
            </a:p>
          </p:txBody>
        </p:sp>
      </p:grpSp>
      <p:grpSp>
        <p:nvGrpSpPr>
          <p:cNvPr id="122" name="Google Shape;122;p1"/>
          <p:cNvGrpSpPr/>
          <p:nvPr/>
        </p:nvGrpSpPr>
        <p:grpSpPr>
          <a:xfrm>
            <a:off x="688670" y="12300792"/>
            <a:ext cx="4278228" cy="1711170"/>
            <a:chOff x="0" y="-66675"/>
            <a:chExt cx="5704304" cy="2281560"/>
          </a:xfrm>
        </p:grpSpPr>
        <p:sp>
          <p:nvSpPr>
            <p:cNvPr id="123" name="Google Shape;123;p1"/>
            <p:cNvSpPr/>
            <p:nvPr/>
          </p:nvSpPr>
          <p:spPr>
            <a:xfrm>
              <a:off x="0" y="0"/>
              <a:ext cx="5704304" cy="2214885"/>
            </a:xfrm>
            <a:custGeom>
              <a:rect b="b" l="l" r="r" t="t"/>
              <a:pathLst>
                <a:path extrusionOk="0" h="2214885" w="5704304">
                  <a:moveTo>
                    <a:pt x="0" y="0"/>
                  </a:moveTo>
                  <a:lnTo>
                    <a:pt x="5704304" y="0"/>
                  </a:lnTo>
                  <a:lnTo>
                    <a:pt x="5704304" y="2214885"/>
                  </a:lnTo>
                  <a:lnTo>
                    <a:pt x="0" y="2214885"/>
                  </a:lnTo>
                  <a:close/>
                </a:path>
              </a:pathLst>
            </a:custGeom>
            <a:solidFill>
              <a:srgbClr val="000000">
                <a:alpha val="0"/>
              </a:srgbClr>
            </a:solidFill>
            <a:ln>
              <a:noFill/>
            </a:ln>
          </p:spPr>
        </p:sp>
        <p:sp>
          <p:nvSpPr>
            <p:cNvPr id="124" name="Google Shape;124;p1"/>
            <p:cNvSpPr txBox="1"/>
            <p:nvPr/>
          </p:nvSpPr>
          <p:spPr>
            <a:xfrm>
              <a:off x="0" y="-66675"/>
              <a:ext cx="5704304" cy="2281560"/>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25" name="Google Shape;125;p1"/>
          <p:cNvGrpSpPr/>
          <p:nvPr/>
        </p:nvGrpSpPr>
        <p:grpSpPr>
          <a:xfrm>
            <a:off x="688670" y="11880000"/>
            <a:ext cx="4278228" cy="356500"/>
            <a:chOff x="0" y="-66675"/>
            <a:chExt cx="5704304" cy="475334"/>
          </a:xfrm>
        </p:grpSpPr>
        <p:sp>
          <p:nvSpPr>
            <p:cNvPr id="126" name="Google Shape;126;p1"/>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406A93">
                <a:alpha val="0"/>
              </a:srgbClr>
            </a:solidFill>
            <a:ln>
              <a:noFill/>
            </a:ln>
          </p:spPr>
        </p:sp>
        <p:sp>
          <p:nvSpPr>
            <p:cNvPr id="127" name="Google Shape;127;p1"/>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Métodos</a:t>
              </a:r>
              <a:endParaRPr/>
            </a:p>
          </p:txBody>
        </p:sp>
      </p:grpSp>
      <p:grpSp>
        <p:nvGrpSpPr>
          <p:cNvPr id="128" name="Google Shape;128;p1"/>
          <p:cNvGrpSpPr/>
          <p:nvPr/>
        </p:nvGrpSpPr>
        <p:grpSpPr>
          <a:xfrm>
            <a:off x="5239738" y="10968258"/>
            <a:ext cx="4278228" cy="1982106"/>
            <a:chOff x="0" y="-66675"/>
            <a:chExt cx="5704304" cy="2642808"/>
          </a:xfrm>
        </p:grpSpPr>
        <p:sp>
          <p:nvSpPr>
            <p:cNvPr id="129" name="Google Shape;129;p1"/>
            <p:cNvSpPr/>
            <p:nvPr/>
          </p:nvSpPr>
          <p:spPr>
            <a:xfrm>
              <a:off x="0" y="0"/>
              <a:ext cx="5704304" cy="2576133"/>
            </a:xfrm>
            <a:custGeom>
              <a:rect b="b" l="l" r="r" t="t"/>
              <a:pathLst>
                <a:path extrusionOk="0" h="2576133" w="5704304">
                  <a:moveTo>
                    <a:pt x="0" y="0"/>
                  </a:moveTo>
                  <a:lnTo>
                    <a:pt x="5704304" y="0"/>
                  </a:lnTo>
                  <a:lnTo>
                    <a:pt x="5704304" y="2576133"/>
                  </a:lnTo>
                  <a:lnTo>
                    <a:pt x="0" y="2576133"/>
                  </a:lnTo>
                  <a:close/>
                </a:path>
              </a:pathLst>
            </a:custGeom>
            <a:solidFill>
              <a:srgbClr val="000000">
                <a:alpha val="0"/>
              </a:srgbClr>
            </a:solidFill>
            <a:ln>
              <a:noFill/>
            </a:ln>
          </p:spPr>
        </p:sp>
        <p:sp>
          <p:nvSpPr>
            <p:cNvPr id="130" name="Google Shape;130;p1"/>
            <p:cNvSpPr txBox="1"/>
            <p:nvPr/>
          </p:nvSpPr>
          <p:spPr>
            <a:xfrm>
              <a:off x="0" y="-66675"/>
              <a:ext cx="5704304" cy="2642808"/>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31" name="Google Shape;131;p1"/>
          <p:cNvGrpSpPr/>
          <p:nvPr/>
        </p:nvGrpSpPr>
        <p:grpSpPr>
          <a:xfrm>
            <a:off x="5239738" y="10528414"/>
            <a:ext cx="4278228" cy="356500"/>
            <a:chOff x="0" y="-66675"/>
            <a:chExt cx="5704304" cy="475334"/>
          </a:xfrm>
        </p:grpSpPr>
        <p:sp>
          <p:nvSpPr>
            <p:cNvPr id="132" name="Google Shape;132;p1"/>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33" name="Google Shape;133;p1"/>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Conclusão</a:t>
              </a:r>
              <a:endParaRPr/>
            </a:p>
          </p:txBody>
        </p:sp>
      </p:grpSp>
      <p:grpSp>
        <p:nvGrpSpPr>
          <p:cNvPr id="134" name="Google Shape;134;p1"/>
          <p:cNvGrpSpPr/>
          <p:nvPr/>
        </p:nvGrpSpPr>
        <p:grpSpPr>
          <a:xfrm>
            <a:off x="5177546" y="13528070"/>
            <a:ext cx="4278228" cy="3878644"/>
            <a:chOff x="0" y="-66675"/>
            <a:chExt cx="5704304" cy="5171526"/>
          </a:xfrm>
        </p:grpSpPr>
        <p:sp>
          <p:nvSpPr>
            <p:cNvPr id="135" name="Google Shape;135;p1"/>
            <p:cNvSpPr/>
            <p:nvPr/>
          </p:nvSpPr>
          <p:spPr>
            <a:xfrm>
              <a:off x="0" y="0"/>
              <a:ext cx="5704304" cy="5104851"/>
            </a:xfrm>
            <a:custGeom>
              <a:rect b="b" l="l" r="r" t="t"/>
              <a:pathLst>
                <a:path extrusionOk="0" h="5104851" w="5704304">
                  <a:moveTo>
                    <a:pt x="0" y="0"/>
                  </a:moveTo>
                  <a:lnTo>
                    <a:pt x="5704304" y="0"/>
                  </a:lnTo>
                  <a:lnTo>
                    <a:pt x="5704304" y="5104851"/>
                  </a:lnTo>
                  <a:lnTo>
                    <a:pt x="0" y="5104851"/>
                  </a:lnTo>
                  <a:close/>
                </a:path>
              </a:pathLst>
            </a:custGeom>
            <a:solidFill>
              <a:srgbClr val="000000">
                <a:alpha val="0"/>
              </a:srgbClr>
            </a:solidFill>
            <a:ln>
              <a:noFill/>
            </a:ln>
          </p:spPr>
        </p:sp>
        <p:sp>
          <p:nvSpPr>
            <p:cNvPr id="136" name="Google Shape;136;p1"/>
            <p:cNvSpPr txBox="1"/>
            <p:nvPr/>
          </p:nvSpPr>
          <p:spPr>
            <a:xfrm>
              <a:off x="0" y="-66675"/>
              <a:ext cx="5704304" cy="517152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37" name="Google Shape;137;p1"/>
          <p:cNvGrpSpPr/>
          <p:nvPr/>
        </p:nvGrpSpPr>
        <p:grpSpPr>
          <a:xfrm>
            <a:off x="5177546" y="13070492"/>
            <a:ext cx="4278228" cy="356500"/>
            <a:chOff x="0" y="-66675"/>
            <a:chExt cx="5704304" cy="475334"/>
          </a:xfrm>
        </p:grpSpPr>
        <p:sp>
          <p:nvSpPr>
            <p:cNvPr id="138" name="Google Shape;138;p1"/>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39" name="Google Shape;139;p1"/>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Referências</a:t>
              </a:r>
              <a:endParaRPr/>
            </a:p>
          </p:txBody>
        </p:sp>
      </p:grpSp>
      <p:grpSp>
        <p:nvGrpSpPr>
          <p:cNvPr id="140" name="Google Shape;140;p1"/>
          <p:cNvGrpSpPr/>
          <p:nvPr/>
        </p:nvGrpSpPr>
        <p:grpSpPr>
          <a:xfrm>
            <a:off x="5233568" y="4520462"/>
            <a:ext cx="4278228" cy="5775184"/>
            <a:chOff x="0" y="-66675"/>
            <a:chExt cx="5704304" cy="7700246"/>
          </a:xfrm>
        </p:grpSpPr>
        <p:sp>
          <p:nvSpPr>
            <p:cNvPr id="141" name="Google Shape;141;p1"/>
            <p:cNvSpPr/>
            <p:nvPr/>
          </p:nvSpPr>
          <p:spPr>
            <a:xfrm>
              <a:off x="0" y="0"/>
              <a:ext cx="5704304" cy="7633570"/>
            </a:xfrm>
            <a:custGeom>
              <a:rect b="b" l="l" r="r" t="t"/>
              <a:pathLst>
                <a:path extrusionOk="0" h="7633570" w="5704304">
                  <a:moveTo>
                    <a:pt x="0" y="0"/>
                  </a:moveTo>
                  <a:lnTo>
                    <a:pt x="5704304" y="0"/>
                  </a:lnTo>
                  <a:lnTo>
                    <a:pt x="5704304" y="7633570"/>
                  </a:lnTo>
                  <a:lnTo>
                    <a:pt x="0" y="7633570"/>
                  </a:lnTo>
                  <a:close/>
                </a:path>
              </a:pathLst>
            </a:custGeom>
            <a:solidFill>
              <a:srgbClr val="000000">
                <a:alpha val="0"/>
              </a:srgbClr>
            </a:solidFill>
            <a:ln>
              <a:noFill/>
            </a:ln>
          </p:spPr>
        </p:sp>
        <p:sp>
          <p:nvSpPr>
            <p:cNvPr id="142" name="Google Shape;142;p1"/>
            <p:cNvSpPr txBox="1"/>
            <p:nvPr/>
          </p:nvSpPr>
          <p:spPr>
            <a:xfrm>
              <a:off x="0" y="-66675"/>
              <a:ext cx="5704304" cy="770024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43" name="Google Shape;143;p1"/>
          <p:cNvGrpSpPr/>
          <p:nvPr/>
        </p:nvGrpSpPr>
        <p:grpSpPr>
          <a:xfrm>
            <a:off x="9105718" y="17081974"/>
            <a:ext cx="1152122" cy="1152122"/>
            <a:chOff x="0" y="0"/>
            <a:chExt cx="812800" cy="812800"/>
          </a:xfrm>
        </p:grpSpPr>
        <p:sp>
          <p:nvSpPr>
            <p:cNvPr id="144" name="Google Shape;144;p1"/>
            <p:cNvSpPr/>
            <p:nvPr/>
          </p:nvSpPr>
          <p:spPr>
            <a:xfrm>
              <a:off x="0" y="0"/>
              <a:ext cx="812800" cy="812800"/>
            </a:xfrm>
            <a:custGeom>
              <a:rect b="b" l="l" r="r" t="t"/>
              <a:pathLst>
                <a:path extrusionOk="0"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06A9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
            <p:cNvSpPr txBox="1"/>
            <p:nvPr/>
          </p:nvSpPr>
          <p:spPr>
            <a:xfrm>
              <a:off x="76200" y="9525"/>
              <a:ext cx="660400" cy="727075"/>
            </a:xfrm>
            <a:prstGeom prst="rect">
              <a:avLst/>
            </a:prstGeom>
            <a:noFill/>
            <a:ln>
              <a:noFill/>
            </a:ln>
          </p:spPr>
          <p:txBody>
            <a:bodyPr anchorCtr="0" anchor="ctr" bIns="50800" lIns="50800" spcFirstLastPara="1" rIns="50800" wrap="square" tIns="50800">
              <a:noAutofit/>
            </a:bodyPr>
            <a:lstStyle/>
            <a:p>
              <a:pPr indent="0" lvl="0" marL="0" marR="0" rtl="0" algn="ctr">
                <a:lnSpc>
                  <a:spcPct val="1243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46" name="Google Shape;146;p1"/>
          <p:cNvSpPr/>
          <p:nvPr/>
        </p:nvSpPr>
        <p:spPr>
          <a:xfrm>
            <a:off x="9128210" y="17104466"/>
            <a:ext cx="1088088" cy="1088088"/>
          </a:xfrm>
          <a:custGeom>
            <a:rect b="b" l="l" r="r" t="t"/>
            <a:pathLst>
              <a:path extrusionOk="0" h="1088088" w="1088088">
                <a:moveTo>
                  <a:pt x="0" y="0"/>
                </a:moveTo>
                <a:lnTo>
                  <a:pt x="1088088" y="0"/>
                </a:lnTo>
                <a:lnTo>
                  <a:pt x="1088088" y="1088088"/>
                </a:lnTo>
                <a:lnTo>
                  <a:pt x="0" y="1088088"/>
                </a:lnTo>
                <a:lnTo>
                  <a:pt x="0" y="0"/>
                </a:lnTo>
                <a:close/>
              </a:path>
            </a:pathLst>
          </a:custGeom>
          <a:blipFill rotWithShape="1">
            <a:blip r:embed="rId9">
              <a:alphaModFix/>
            </a:blip>
            <a:stretch>
              <a:fillRect b="0" l="0" r="0" t="0"/>
            </a:stretch>
          </a:blipFill>
          <a:ln>
            <a:noFill/>
          </a:ln>
        </p:spPr>
      </p:sp>
      <p:sp>
        <p:nvSpPr>
          <p:cNvPr id="147" name="Google Shape;147;p1"/>
          <p:cNvSpPr/>
          <p:nvPr/>
        </p:nvSpPr>
        <p:spPr>
          <a:xfrm>
            <a:off x="8088101" y="736851"/>
            <a:ext cx="805790" cy="1152933"/>
          </a:xfrm>
          <a:custGeom>
            <a:rect b="b" l="l" r="r" t="t"/>
            <a:pathLst>
              <a:path extrusionOk="0" h="1060168" w="749572">
                <a:moveTo>
                  <a:pt x="0" y="0"/>
                </a:moveTo>
                <a:lnTo>
                  <a:pt x="749572" y="0"/>
                </a:lnTo>
                <a:lnTo>
                  <a:pt x="749572" y="1060168"/>
                </a:lnTo>
                <a:lnTo>
                  <a:pt x="0" y="1060168"/>
                </a:lnTo>
                <a:lnTo>
                  <a:pt x="0" y="0"/>
                </a:lnTo>
                <a:close/>
              </a:path>
            </a:pathLst>
          </a:custGeom>
          <a:blipFill rotWithShape="1">
            <a:blip r:embed="rId10">
              <a:alphaModFix/>
            </a:blip>
            <a:stretch>
              <a:fillRect b="0" l="0" r="0" t="0"/>
            </a:stretch>
          </a:blipFill>
          <a:ln>
            <a:noFill/>
          </a:ln>
        </p:spPr>
      </p:sp>
      <p:sp>
        <p:nvSpPr>
          <p:cNvPr id="148" name="Google Shape;148;p1"/>
          <p:cNvSpPr txBox="1"/>
          <p:nvPr/>
        </p:nvSpPr>
        <p:spPr>
          <a:xfrm>
            <a:off x="4074505" y="1877460"/>
            <a:ext cx="8880300" cy="1539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000" u="none" cap="none" strike="noStrike">
                <a:solidFill>
                  <a:srgbClr val="406A93"/>
                </a:solidFill>
                <a:latin typeface="Poppins"/>
                <a:ea typeface="Poppins"/>
                <a:cs typeface="Poppins"/>
                <a:sym typeface="Poppins"/>
              </a:rPr>
              <a:t>Realização</a:t>
            </a:r>
            <a:endParaRPr/>
          </a:p>
        </p:txBody>
      </p:sp>
      <p:pic>
        <p:nvPicPr>
          <p:cNvPr id="149" name="Google Shape;149;p1"/>
          <p:cNvPicPr preferRelativeResize="0"/>
          <p:nvPr/>
        </p:nvPicPr>
        <p:blipFill>
          <a:blip r:embed="rId11">
            <a:alphaModFix/>
          </a:blip>
          <a:stretch>
            <a:fillRect/>
          </a:stretch>
        </p:blipFill>
        <p:spPr>
          <a:xfrm>
            <a:off x="6998025" y="2197029"/>
            <a:ext cx="2929695" cy="165081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6A93"/>
        </a:solidFill>
      </p:bgPr>
    </p:bg>
    <p:spTree>
      <p:nvGrpSpPr>
        <p:cNvPr id="153" name="Shape 153"/>
        <p:cNvGrpSpPr/>
        <p:nvPr/>
      </p:nvGrpSpPr>
      <p:grpSpPr>
        <a:xfrm>
          <a:off x="0" y="0"/>
          <a:ext cx="0" cy="0"/>
          <a:chOff x="0" y="0"/>
          <a:chExt cx="0" cy="0"/>
        </a:xfrm>
      </p:grpSpPr>
      <p:sp>
        <p:nvSpPr>
          <p:cNvPr id="154" name="Google Shape;154;p2"/>
          <p:cNvSpPr/>
          <p:nvPr/>
        </p:nvSpPr>
        <p:spPr>
          <a:xfrm>
            <a:off x="-17707564" y="-18722526"/>
            <a:ext cx="35415094" cy="40998265"/>
          </a:xfrm>
          <a:custGeom>
            <a:rect b="b" l="l" r="r" t="t"/>
            <a:pathLst>
              <a:path extrusionOk="0" h="54664353" w="47220125">
                <a:moveTo>
                  <a:pt x="0" y="0"/>
                </a:moveTo>
                <a:lnTo>
                  <a:pt x="47220125" y="0"/>
                </a:lnTo>
                <a:lnTo>
                  <a:pt x="47220125" y="54664353"/>
                </a:lnTo>
                <a:lnTo>
                  <a:pt x="0" y="54664353"/>
                </a:lnTo>
                <a:lnTo>
                  <a:pt x="0" y="0"/>
                </a:lnTo>
                <a:close/>
              </a:path>
            </a:pathLst>
          </a:custGeom>
          <a:blipFill rotWithShape="1">
            <a:blip r:embed="rId3">
              <a:alphaModFix/>
            </a:blip>
            <a:stretch>
              <a:fillRect b="0" l="-49245" r="-49245" t="0"/>
            </a:stretch>
          </a:blipFill>
          <a:ln>
            <a:noFill/>
          </a:ln>
        </p:spPr>
      </p:sp>
      <p:sp>
        <p:nvSpPr>
          <p:cNvPr id="155" name="Google Shape;155;p2"/>
          <p:cNvSpPr/>
          <p:nvPr/>
        </p:nvSpPr>
        <p:spPr>
          <a:xfrm>
            <a:off x="-4480072" y="3926727"/>
            <a:ext cx="19278856" cy="15053574"/>
          </a:xfrm>
          <a:custGeom>
            <a:rect b="b" l="l" r="r" t="t"/>
            <a:pathLst>
              <a:path extrusionOk="0" h="15053574" w="19278856">
                <a:moveTo>
                  <a:pt x="0" y="0"/>
                </a:moveTo>
                <a:lnTo>
                  <a:pt x="19278856" y="0"/>
                </a:lnTo>
                <a:lnTo>
                  <a:pt x="19278856" y="15053574"/>
                </a:lnTo>
                <a:lnTo>
                  <a:pt x="0" y="15053574"/>
                </a:lnTo>
                <a:lnTo>
                  <a:pt x="0" y="0"/>
                </a:lnTo>
                <a:close/>
              </a:path>
            </a:pathLst>
          </a:custGeom>
          <a:blipFill rotWithShape="1">
            <a:blip r:embed="rId4">
              <a:alphaModFix amt="43999"/>
            </a:blip>
            <a:stretch>
              <a:fillRect b="0" l="0" r="0" t="0"/>
            </a:stretch>
          </a:blipFill>
          <a:ln>
            <a:noFill/>
          </a:ln>
        </p:spPr>
      </p:sp>
      <p:sp>
        <p:nvSpPr>
          <p:cNvPr id="156" name="Google Shape;156;p2"/>
          <p:cNvSpPr/>
          <p:nvPr/>
        </p:nvSpPr>
        <p:spPr>
          <a:xfrm>
            <a:off x="0" y="264525"/>
            <a:ext cx="10288800" cy="3791593"/>
          </a:xfrm>
          <a:custGeom>
            <a:rect b="b" l="l" r="r" t="t"/>
            <a:pathLst>
              <a:path extrusionOk="0" h="3791593" w="10288800">
                <a:moveTo>
                  <a:pt x="0" y="0"/>
                </a:moveTo>
                <a:lnTo>
                  <a:pt x="10288800" y="0"/>
                </a:lnTo>
                <a:lnTo>
                  <a:pt x="10288800" y="3791593"/>
                </a:lnTo>
                <a:lnTo>
                  <a:pt x="0" y="3791593"/>
                </a:lnTo>
                <a:lnTo>
                  <a:pt x="0" y="0"/>
                </a:lnTo>
                <a:close/>
              </a:path>
            </a:pathLst>
          </a:custGeom>
          <a:blipFill rotWithShape="1">
            <a:blip r:embed="rId5">
              <a:alphaModFix/>
            </a:blip>
            <a:stretch>
              <a:fillRect b="0" l="0" r="0" t="0"/>
            </a:stretch>
          </a:blipFill>
          <a:ln>
            <a:noFill/>
          </a:ln>
        </p:spPr>
      </p:sp>
      <p:grpSp>
        <p:nvGrpSpPr>
          <p:cNvPr id="157" name="Google Shape;157;p2"/>
          <p:cNvGrpSpPr/>
          <p:nvPr/>
        </p:nvGrpSpPr>
        <p:grpSpPr>
          <a:xfrm>
            <a:off x="1745246" y="1224121"/>
            <a:ext cx="6796508" cy="697389"/>
            <a:chOff x="0" y="-123825"/>
            <a:chExt cx="9062011" cy="929852"/>
          </a:xfrm>
        </p:grpSpPr>
        <p:sp>
          <p:nvSpPr>
            <p:cNvPr id="158" name="Google Shape;158;p2"/>
            <p:cNvSpPr/>
            <p:nvPr/>
          </p:nvSpPr>
          <p:spPr>
            <a:xfrm>
              <a:off x="0" y="0"/>
              <a:ext cx="9062010" cy="806027"/>
            </a:xfrm>
            <a:custGeom>
              <a:rect b="b" l="l" r="r" t="t"/>
              <a:pathLst>
                <a:path extrusionOk="0" h="806027" w="9062010">
                  <a:moveTo>
                    <a:pt x="0" y="0"/>
                  </a:moveTo>
                  <a:lnTo>
                    <a:pt x="9062010" y="0"/>
                  </a:lnTo>
                  <a:lnTo>
                    <a:pt x="9062010" y="806027"/>
                  </a:lnTo>
                  <a:lnTo>
                    <a:pt x="0" y="806027"/>
                  </a:lnTo>
                  <a:close/>
                </a:path>
              </a:pathLst>
            </a:custGeom>
            <a:solidFill>
              <a:srgbClr val="000000">
                <a:alpha val="0"/>
              </a:srgbClr>
            </a:solidFill>
            <a:ln>
              <a:noFill/>
            </a:ln>
          </p:spPr>
        </p:sp>
        <p:sp>
          <p:nvSpPr>
            <p:cNvPr id="159" name="Google Shape;159;p2"/>
            <p:cNvSpPr txBox="1"/>
            <p:nvPr/>
          </p:nvSpPr>
          <p:spPr>
            <a:xfrm>
              <a:off x="0" y="-123825"/>
              <a:ext cx="9062011" cy="929852"/>
            </a:xfrm>
            <a:prstGeom prst="rect">
              <a:avLst/>
            </a:prstGeom>
            <a:noFill/>
            <a:ln>
              <a:noFill/>
            </a:ln>
          </p:spPr>
          <p:txBody>
            <a:bodyPr anchorCtr="0" anchor="t" bIns="0" lIns="0" spcFirstLastPara="1" rIns="0" wrap="square" tIns="0">
              <a:noAutofit/>
            </a:bodyPr>
            <a:lstStyle/>
            <a:p>
              <a:pPr indent="0" lvl="0" marL="0" marR="0" rtl="0" algn="ctr">
                <a:lnSpc>
                  <a:spcPct val="139993"/>
                </a:lnSpc>
                <a:spcBef>
                  <a:spcPts val="0"/>
                </a:spcBef>
                <a:spcAft>
                  <a:spcPts val="0"/>
                </a:spcAft>
                <a:buNone/>
              </a:pPr>
              <a:r>
                <a:rPr b="0" i="0" lang="en-US" sz="3198" u="none" cap="none" strike="noStrike">
                  <a:solidFill>
                    <a:srgbClr val="000000"/>
                  </a:solidFill>
                  <a:latin typeface="Arial"/>
                  <a:ea typeface="Arial"/>
                  <a:cs typeface="Arial"/>
                  <a:sym typeface="Arial"/>
                </a:rPr>
                <a:t>Título do trabalho</a:t>
              </a:r>
              <a:endParaRPr/>
            </a:p>
          </p:txBody>
        </p:sp>
      </p:grpSp>
      <p:sp>
        <p:nvSpPr>
          <p:cNvPr id="160" name="Google Shape;160;p2"/>
          <p:cNvSpPr/>
          <p:nvPr/>
        </p:nvSpPr>
        <p:spPr>
          <a:xfrm>
            <a:off x="0" y="-144687"/>
            <a:ext cx="10288800" cy="485579"/>
          </a:xfrm>
          <a:custGeom>
            <a:rect b="b" l="l" r="r" t="t"/>
            <a:pathLst>
              <a:path extrusionOk="0" h="485579" w="10288800">
                <a:moveTo>
                  <a:pt x="0" y="0"/>
                </a:moveTo>
                <a:lnTo>
                  <a:pt x="10288800" y="0"/>
                </a:lnTo>
                <a:lnTo>
                  <a:pt x="10288800" y="485579"/>
                </a:lnTo>
                <a:lnTo>
                  <a:pt x="0" y="485579"/>
                </a:lnTo>
                <a:lnTo>
                  <a:pt x="0" y="0"/>
                </a:lnTo>
                <a:close/>
              </a:path>
            </a:pathLst>
          </a:custGeom>
          <a:blipFill rotWithShape="1">
            <a:blip r:embed="rId6">
              <a:alphaModFix/>
            </a:blip>
            <a:stretch>
              <a:fillRect b="0" l="0" r="0" t="0"/>
            </a:stretch>
          </a:blipFill>
          <a:ln>
            <a:noFill/>
          </a:ln>
        </p:spPr>
      </p:sp>
      <p:sp>
        <p:nvSpPr>
          <p:cNvPr id="161" name="Google Shape;161;p2"/>
          <p:cNvSpPr/>
          <p:nvPr/>
        </p:nvSpPr>
        <p:spPr>
          <a:xfrm>
            <a:off x="340062" y="4343796"/>
            <a:ext cx="9608678" cy="13327206"/>
          </a:xfrm>
          <a:custGeom>
            <a:rect b="b" l="l" r="r" t="t"/>
            <a:pathLst>
              <a:path extrusionOk="0" h="13327206" w="9608678">
                <a:moveTo>
                  <a:pt x="0" y="0"/>
                </a:moveTo>
                <a:lnTo>
                  <a:pt x="9608678" y="0"/>
                </a:lnTo>
                <a:lnTo>
                  <a:pt x="9608678" y="13327206"/>
                </a:lnTo>
                <a:lnTo>
                  <a:pt x="0" y="13327206"/>
                </a:lnTo>
                <a:lnTo>
                  <a:pt x="0" y="0"/>
                </a:lnTo>
                <a:close/>
              </a:path>
            </a:pathLst>
          </a:custGeom>
          <a:blipFill rotWithShape="1">
            <a:blip r:embed="rId7">
              <a:alphaModFix/>
            </a:blip>
            <a:stretch>
              <a:fillRect b="0" l="0" r="0" t="0"/>
            </a:stretch>
          </a:blipFill>
          <a:ln>
            <a:noFill/>
          </a:ln>
        </p:spPr>
      </p:sp>
      <p:sp>
        <p:nvSpPr>
          <p:cNvPr id="162" name="Google Shape;162;p2"/>
          <p:cNvSpPr/>
          <p:nvPr/>
        </p:nvSpPr>
        <p:spPr>
          <a:xfrm>
            <a:off x="650142" y="5470448"/>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63" name="Google Shape;163;p2"/>
          <p:cNvSpPr/>
          <p:nvPr/>
        </p:nvSpPr>
        <p:spPr>
          <a:xfrm>
            <a:off x="688670" y="14057778"/>
            <a:ext cx="4265888" cy="481552"/>
          </a:xfrm>
          <a:custGeom>
            <a:rect b="b" l="l" r="r" t="t"/>
            <a:pathLst>
              <a:path extrusionOk="0" h="481552" w="4265888">
                <a:moveTo>
                  <a:pt x="0" y="0"/>
                </a:moveTo>
                <a:lnTo>
                  <a:pt x="4265888" y="0"/>
                </a:lnTo>
                <a:lnTo>
                  <a:pt x="4265888" y="481553"/>
                </a:lnTo>
                <a:lnTo>
                  <a:pt x="0" y="481553"/>
                </a:lnTo>
                <a:lnTo>
                  <a:pt x="0" y="0"/>
                </a:lnTo>
                <a:close/>
              </a:path>
            </a:pathLst>
          </a:custGeom>
          <a:blipFill rotWithShape="1">
            <a:blip r:embed="rId8">
              <a:alphaModFix/>
            </a:blip>
            <a:stretch>
              <a:fillRect b="0" l="0" r="0" t="0"/>
            </a:stretch>
          </a:blipFill>
          <a:ln>
            <a:noFill/>
          </a:ln>
        </p:spPr>
      </p:sp>
      <p:grpSp>
        <p:nvGrpSpPr>
          <p:cNvPr id="164" name="Google Shape;164;p2"/>
          <p:cNvGrpSpPr/>
          <p:nvPr/>
        </p:nvGrpSpPr>
        <p:grpSpPr>
          <a:xfrm>
            <a:off x="688670" y="14622675"/>
            <a:ext cx="4278228" cy="2775856"/>
            <a:chOff x="0" y="-66675"/>
            <a:chExt cx="5704304" cy="3701141"/>
          </a:xfrm>
        </p:grpSpPr>
        <p:sp>
          <p:nvSpPr>
            <p:cNvPr id="165" name="Google Shape;165;p2"/>
            <p:cNvSpPr/>
            <p:nvPr/>
          </p:nvSpPr>
          <p:spPr>
            <a:xfrm>
              <a:off x="0" y="0"/>
              <a:ext cx="5704304" cy="3634466"/>
            </a:xfrm>
            <a:custGeom>
              <a:rect b="b" l="l" r="r" t="t"/>
              <a:pathLst>
                <a:path extrusionOk="0" h="3634466" w="5704304">
                  <a:moveTo>
                    <a:pt x="0" y="0"/>
                  </a:moveTo>
                  <a:lnTo>
                    <a:pt x="5704304" y="0"/>
                  </a:lnTo>
                  <a:lnTo>
                    <a:pt x="5704304" y="3634466"/>
                  </a:lnTo>
                  <a:lnTo>
                    <a:pt x="0" y="3634466"/>
                  </a:lnTo>
                  <a:close/>
                </a:path>
              </a:pathLst>
            </a:custGeom>
            <a:solidFill>
              <a:srgbClr val="000000">
                <a:alpha val="0"/>
              </a:srgbClr>
            </a:solidFill>
            <a:ln>
              <a:noFill/>
            </a:ln>
          </p:spPr>
        </p:sp>
        <p:sp>
          <p:nvSpPr>
            <p:cNvPr id="166" name="Google Shape;166;p2"/>
            <p:cNvSpPr txBox="1"/>
            <p:nvPr/>
          </p:nvSpPr>
          <p:spPr>
            <a:xfrm>
              <a:off x="0" y="-66675"/>
              <a:ext cx="5704304" cy="370114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67" name="Google Shape;167;p2"/>
          <p:cNvGrpSpPr/>
          <p:nvPr/>
        </p:nvGrpSpPr>
        <p:grpSpPr>
          <a:xfrm>
            <a:off x="688670" y="14171506"/>
            <a:ext cx="4278228" cy="337449"/>
            <a:chOff x="0" y="-66675"/>
            <a:chExt cx="5704304" cy="449933"/>
          </a:xfrm>
        </p:grpSpPr>
        <p:sp>
          <p:nvSpPr>
            <p:cNvPr id="168" name="Google Shape;168;p2"/>
            <p:cNvSpPr/>
            <p:nvPr/>
          </p:nvSpPr>
          <p:spPr>
            <a:xfrm>
              <a:off x="0" y="0"/>
              <a:ext cx="5704304" cy="383258"/>
            </a:xfrm>
            <a:custGeom>
              <a:rect b="b" l="l" r="r" t="t"/>
              <a:pathLst>
                <a:path extrusionOk="0" h="383258" w="5704304">
                  <a:moveTo>
                    <a:pt x="0" y="0"/>
                  </a:moveTo>
                  <a:lnTo>
                    <a:pt x="5704304" y="0"/>
                  </a:lnTo>
                  <a:lnTo>
                    <a:pt x="5704304" y="383258"/>
                  </a:lnTo>
                  <a:lnTo>
                    <a:pt x="0" y="383258"/>
                  </a:lnTo>
                  <a:close/>
                </a:path>
              </a:pathLst>
            </a:custGeom>
            <a:solidFill>
              <a:srgbClr val="000000">
                <a:alpha val="0"/>
              </a:srgbClr>
            </a:solidFill>
            <a:ln>
              <a:noFill/>
            </a:ln>
          </p:spPr>
        </p:sp>
        <p:sp>
          <p:nvSpPr>
            <p:cNvPr id="169" name="Google Shape;169;p2"/>
            <p:cNvSpPr txBox="1"/>
            <p:nvPr/>
          </p:nvSpPr>
          <p:spPr>
            <a:xfrm>
              <a:off x="0" y="-66675"/>
              <a:ext cx="5704304" cy="449933"/>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Resultados com discussão</a:t>
              </a:r>
              <a:endParaRPr/>
            </a:p>
          </p:txBody>
        </p:sp>
      </p:grpSp>
      <p:sp>
        <p:nvSpPr>
          <p:cNvPr id="170" name="Google Shape;170;p2"/>
          <p:cNvSpPr/>
          <p:nvPr/>
        </p:nvSpPr>
        <p:spPr>
          <a:xfrm>
            <a:off x="688670" y="1026915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71" name="Google Shape;171;p2"/>
          <p:cNvSpPr/>
          <p:nvPr/>
        </p:nvSpPr>
        <p:spPr>
          <a:xfrm>
            <a:off x="688670" y="11754946"/>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72" name="Google Shape;172;p2"/>
          <p:cNvSpPr/>
          <p:nvPr/>
        </p:nvSpPr>
        <p:spPr>
          <a:xfrm>
            <a:off x="5239738" y="1042241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173" name="Google Shape;173;p2"/>
          <p:cNvSpPr/>
          <p:nvPr/>
        </p:nvSpPr>
        <p:spPr>
          <a:xfrm>
            <a:off x="5177546" y="1295432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grpSp>
        <p:nvGrpSpPr>
          <p:cNvPr id="174" name="Google Shape;174;p2"/>
          <p:cNvGrpSpPr/>
          <p:nvPr/>
        </p:nvGrpSpPr>
        <p:grpSpPr>
          <a:xfrm>
            <a:off x="637802" y="1892854"/>
            <a:ext cx="8439540" cy="1995773"/>
            <a:chOff x="0" y="-66675"/>
            <a:chExt cx="11252720" cy="2661031"/>
          </a:xfrm>
        </p:grpSpPr>
        <p:sp>
          <p:nvSpPr>
            <p:cNvPr id="175" name="Google Shape;175;p2"/>
            <p:cNvSpPr/>
            <p:nvPr/>
          </p:nvSpPr>
          <p:spPr>
            <a:xfrm>
              <a:off x="0" y="0"/>
              <a:ext cx="11252719" cy="2594356"/>
            </a:xfrm>
            <a:custGeom>
              <a:rect b="b" l="l" r="r" t="t"/>
              <a:pathLst>
                <a:path extrusionOk="0" h="2594356" w="11252719">
                  <a:moveTo>
                    <a:pt x="0" y="0"/>
                  </a:moveTo>
                  <a:lnTo>
                    <a:pt x="11252719" y="0"/>
                  </a:lnTo>
                  <a:lnTo>
                    <a:pt x="11252719" y="2594356"/>
                  </a:lnTo>
                  <a:lnTo>
                    <a:pt x="0" y="2594356"/>
                  </a:lnTo>
                  <a:close/>
                </a:path>
              </a:pathLst>
            </a:custGeom>
            <a:solidFill>
              <a:srgbClr val="000000">
                <a:alpha val="0"/>
              </a:srgbClr>
            </a:solidFill>
            <a:ln>
              <a:noFill/>
            </a:ln>
          </p:spPr>
        </p:sp>
        <p:sp>
          <p:nvSpPr>
            <p:cNvPr id="176" name="Google Shape;176;p2"/>
            <p:cNvSpPr txBox="1"/>
            <p:nvPr/>
          </p:nvSpPr>
          <p:spPr>
            <a:xfrm>
              <a:off x="0" y="-66675"/>
              <a:ext cx="11252720" cy="2661031"/>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Autor</a:t>
              </a:r>
              <a:r>
                <a:rPr b="0" i="0" lang="en-US" sz="1600" u="none" cap="none" strike="noStrike">
                  <a:solidFill>
                    <a:srgbClr val="000000"/>
                  </a:solidFill>
                  <a:latin typeface="Arial"/>
                  <a:ea typeface="Arial"/>
                  <a:cs typeface="Arial"/>
                  <a:sym typeface="Arial"/>
                </a:rPr>
                <a:t>¹; Autor²; Autor³; Autor⁴; Autor⁵; Autor⁶.</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¹Instituição X, Brasil, 2024. </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²Instituição Y, Brasil, 2024.</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E-mail para contato: </a:t>
              </a:r>
              <a:r>
                <a:rPr b="0" i="0" lang="en-US" sz="1600" u="sng" cap="none" strike="noStrike">
                  <a:solidFill>
                    <a:srgbClr val="406A93"/>
                  </a:solidFill>
                  <a:latin typeface="Arial"/>
                  <a:ea typeface="Arial"/>
                  <a:cs typeface="Arial"/>
                  <a:sym typeface="Arial"/>
                </a:rPr>
                <a:t>x@email.com</a:t>
              </a:r>
              <a:endParaRPr/>
            </a:p>
          </p:txBody>
        </p:sp>
      </p:grpSp>
      <p:grpSp>
        <p:nvGrpSpPr>
          <p:cNvPr id="177" name="Google Shape;177;p2"/>
          <p:cNvGrpSpPr/>
          <p:nvPr/>
        </p:nvGrpSpPr>
        <p:grpSpPr>
          <a:xfrm>
            <a:off x="688670" y="6016296"/>
            <a:ext cx="4278228" cy="4149578"/>
            <a:chOff x="0" y="-66675"/>
            <a:chExt cx="5704304" cy="5532771"/>
          </a:xfrm>
        </p:grpSpPr>
        <p:sp>
          <p:nvSpPr>
            <p:cNvPr id="178" name="Google Shape;178;p2"/>
            <p:cNvSpPr/>
            <p:nvPr/>
          </p:nvSpPr>
          <p:spPr>
            <a:xfrm>
              <a:off x="0" y="0"/>
              <a:ext cx="5704304" cy="5466096"/>
            </a:xfrm>
            <a:custGeom>
              <a:rect b="b" l="l" r="r" t="t"/>
              <a:pathLst>
                <a:path extrusionOk="0" h="5466096" w="5704304">
                  <a:moveTo>
                    <a:pt x="0" y="0"/>
                  </a:moveTo>
                  <a:lnTo>
                    <a:pt x="5704304" y="0"/>
                  </a:lnTo>
                  <a:lnTo>
                    <a:pt x="5704304" y="5466096"/>
                  </a:lnTo>
                  <a:lnTo>
                    <a:pt x="0" y="5466096"/>
                  </a:lnTo>
                  <a:close/>
                </a:path>
              </a:pathLst>
            </a:custGeom>
            <a:solidFill>
              <a:srgbClr val="000000">
                <a:alpha val="0"/>
              </a:srgbClr>
            </a:solidFill>
            <a:ln>
              <a:noFill/>
            </a:ln>
          </p:spPr>
        </p:sp>
        <p:sp>
          <p:nvSpPr>
            <p:cNvPr id="179" name="Google Shape;179;p2"/>
            <p:cNvSpPr txBox="1"/>
            <p:nvPr/>
          </p:nvSpPr>
          <p:spPr>
            <a:xfrm>
              <a:off x="0" y="-66675"/>
              <a:ext cx="5704304" cy="553277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80" name="Google Shape;180;p2"/>
          <p:cNvGrpSpPr/>
          <p:nvPr/>
        </p:nvGrpSpPr>
        <p:grpSpPr>
          <a:xfrm>
            <a:off x="637802" y="4520462"/>
            <a:ext cx="4278228" cy="898368"/>
            <a:chOff x="0" y="-66675"/>
            <a:chExt cx="5704304" cy="1197824"/>
          </a:xfrm>
        </p:grpSpPr>
        <p:sp>
          <p:nvSpPr>
            <p:cNvPr id="181" name="Google Shape;181;p2"/>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182" name="Google Shape;182;p2"/>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Palavras-chave: </a:t>
              </a:r>
              <a:r>
                <a:rPr b="0" i="0" lang="en-US" sz="1600" u="none" cap="none" strike="noStrike">
                  <a:solidFill>
                    <a:srgbClr val="000000"/>
                  </a:solidFill>
                  <a:latin typeface="Arial"/>
                  <a:ea typeface="Arial"/>
                  <a:cs typeface="Arial"/>
                  <a:sym typeface="Arial"/>
                </a:rPr>
                <a:t>Coloque seu texto aqui. Coloque seu texto aqui. Coloque seu texto aqui.</a:t>
              </a:r>
              <a:endParaRPr/>
            </a:p>
          </p:txBody>
        </p:sp>
      </p:grpSp>
      <p:grpSp>
        <p:nvGrpSpPr>
          <p:cNvPr id="183" name="Google Shape;183;p2"/>
          <p:cNvGrpSpPr/>
          <p:nvPr/>
        </p:nvGrpSpPr>
        <p:grpSpPr>
          <a:xfrm>
            <a:off x="650142" y="5585977"/>
            <a:ext cx="4278228" cy="356500"/>
            <a:chOff x="0" y="-66675"/>
            <a:chExt cx="5704304" cy="475334"/>
          </a:xfrm>
        </p:grpSpPr>
        <p:sp>
          <p:nvSpPr>
            <p:cNvPr id="184" name="Google Shape;184;p2"/>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85" name="Google Shape;185;p2"/>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Introdução</a:t>
              </a:r>
              <a:endParaRPr/>
            </a:p>
          </p:txBody>
        </p:sp>
      </p:grpSp>
      <p:grpSp>
        <p:nvGrpSpPr>
          <p:cNvPr id="186" name="Google Shape;186;p2"/>
          <p:cNvGrpSpPr/>
          <p:nvPr/>
        </p:nvGrpSpPr>
        <p:grpSpPr>
          <a:xfrm>
            <a:off x="688670" y="10814996"/>
            <a:ext cx="4278228" cy="898368"/>
            <a:chOff x="0" y="-66675"/>
            <a:chExt cx="5704304" cy="1197824"/>
          </a:xfrm>
        </p:grpSpPr>
        <p:sp>
          <p:nvSpPr>
            <p:cNvPr id="187" name="Google Shape;187;p2"/>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188" name="Google Shape;188;p2"/>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a:t>
              </a:r>
              <a:endParaRPr/>
            </a:p>
          </p:txBody>
        </p:sp>
      </p:grpSp>
      <p:grpSp>
        <p:nvGrpSpPr>
          <p:cNvPr id="189" name="Google Shape;189;p2"/>
          <p:cNvGrpSpPr/>
          <p:nvPr/>
        </p:nvGrpSpPr>
        <p:grpSpPr>
          <a:xfrm>
            <a:off x="688670" y="10403727"/>
            <a:ext cx="4278228" cy="356500"/>
            <a:chOff x="0" y="-66675"/>
            <a:chExt cx="5704304" cy="475334"/>
          </a:xfrm>
        </p:grpSpPr>
        <p:sp>
          <p:nvSpPr>
            <p:cNvPr id="190" name="Google Shape;190;p2"/>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191" name="Google Shape;191;p2"/>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Objetivo</a:t>
              </a:r>
              <a:endParaRPr/>
            </a:p>
          </p:txBody>
        </p:sp>
      </p:grpSp>
      <p:grpSp>
        <p:nvGrpSpPr>
          <p:cNvPr id="192" name="Google Shape;192;p2"/>
          <p:cNvGrpSpPr/>
          <p:nvPr/>
        </p:nvGrpSpPr>
        <p:grpSpPr>
          <a:xfrm>
            <a:off x="688670" y="12300792"/>
            <a:ext cx="4278228" cy="1711170"/>
            <a:chOff x="0" y="-66675"/>
            <a:chExt cx="5704304" cy="2281560"/>
          </a:xfrm>
        </p:grpSpPr>
        <p:sp>
          <p:nvSpPr>
            <p:cNvPr id="193" name="Google Shape;193;p2"/>
            <p:cNvSpPr/>
            <p:nvPr/>
          </p:nvSpPr>
          <p:spPr>
            <a:xfrm>
              <a:off x="0" y="0"/>
              <a:ext cx="5704304" cy="2214885"/>
            </a:xfrm>
            <a:custGeom>
              <a:rect b="b" l="l" r="r" t="t"/>
              <a:pathLst>
                <a:path extrusionOk="0" h="2214885" w="5704304">
                  <a:moveTo>
                    <a:pt x="0" y="0"/>
                  </a:moveTo>
                  <a:lnTo>
                    <a:pt x="5704304" y="0"/>
                  </a:lnTo>
                  <a:lnTo>
                    <a:pt x="5704304" y="2214885"/>
                  </a:lnTo>
                  <a:lnTo>
                    <a:pt x="0" y="2214885"/>
                  </a:lnTo>
                  <a:close/>
                </a:path>
              </a:pathLst>
            </a:custGeom>
            <a:solidFill>
              <a:srgbClr val="000000">
                <a:alpha val="0"/>
              </a:srgbClr>
            </a:solidFill>
            <a:ln>
              <a:noFill/>
            </a:ln>
          </p:spPr>
        </p:sp>
        <p:sp>
          <p:nvSpPr>
            <p:cNvPr id="194" name="Google Shape;194;p2"/>
            <p:cNvSpPr txBox="1"/>
            <p:nvPr/>
          </p:nvSpPr>
          <p:spPr>
            <a:xfrm>
              <a:off x="0" y="-66675"/>
              <a:ext cx="5704304" cy="2281560"/>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195" name="Google Shape;195;p2"/>
          <p:cNvGrpSpPr/>
          <p:nvPr/>
        </p:nvGrpSpPr>
        <p:grpSpPr>
          <a:xfrm>
            <a:off x="688670" y="11880000"/>
            <a:ext cx="4278228" cy="356500"/>
            <a:chOff x="0" y="-66675"/>
            <a:chExt cx="5704304" cy="475334"/>
          </a:xfrm>
        </p:grpSpPr>
        <p:sp>
          <p:nvSpPr>
            <p:cNvPr id="196" name="Google Shape;196;p2"/>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406A93">
                <a:alpha val="0"/>
              </a:srgbClr>
            </a:solidFill>
            <a:ln>
              <a:noFill/>
            </a:ln>
          </p:spPr>
        </p:sp>
        <p:sp>
          <p:nvSpPr>
            <p:cNvPr id="197" name="Google Shape;197;p2"/>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Métodos</a:t>
              </a:r>
              <a:endParaRPr/>
            </a:p>
          </p:txBody>
        </p:sp>
      </p:grpSp>
      <p:grpSp>
        <p:nvGrpSpPr>
          <p:cNvPr id="198" name="Google Shape;198;p2"/>
          <p:cNvGrpSpPr/>
          <p:nvPr/>
        </p:nvGrpSpPr>
        <p:grpSpPr>
          <a:xfrm>
            <a:off x="5239738" y="10968258"/>
            <a:ext cx="4278228" cy="1982106"/>
            <a:chOff x="0" y="-66675"/>
            <a:chExt cx="5704304" cy="2642808"/>
          </a:xfrm>
        </p:grpSpPr>
        <p:sp>
          <p:nvSpPr>
            <p:cNvPr id="199" name="Google Shape;199;p2"/>
            <p:cNvSpPr/>
            <p:nvPr/>
          </p:nvSpPr>
          <p:spPr>
            <a:xfrm>
              <a:off x="0" y="0"/>
              <a:ext cx="5704304" cy="2576133"/>
            </a:xfrm>
            <a:custGeom>
              <a:rect b="b" l="l" r="r" t="t"/>
              <a:pathLst>
                <a:path extrusionOk="0" h="2576133" w="5704304">
                  <a:moveTo>
                    <a:pt x="0" y="0"/>
                  </a:moveTo>
                  <a:lnTo>
                    <a:pt x="5704304" y="0"/>
                  </a:lnTo>
                  <a:lnTo>
                    <a:pt x="5704304" y="2576133"/>
                  </a:lnTo>
                  <a:lnTo>
                    <a:pt x="0" y="2576133"/>
                  </a:lnTo>
                  <a:close/>
                </a:path>
              </a:pathLst>
            </a:custGeom>
            <a:solidFill>
              <a:srgbClr val="000000">
                <a:alpha val="0"/>
              </a:srgbClr>
            </a:solidFill>
            <a:ln>
              <a:noFill/>
            </a:ln>
          </p:spPr>
        </p:sp>
        <p:sp>
          <p:nvSpPr>
            <p:cNvPr id="200" name="Google Shape;200;p2"/>
            <p:cNvSpPr txBox="1"/>
            <p:nvPr/>
          </p:nvSpPr>
          <p:spPr>
            <a:xfrm>
              <a:off x="0" y="-66675"/>
              <a:ext cx="5704304" cy="2642808"/>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01" name="Google Shape;201;p2"/>
          <p:cNvGrpSpPr/>
          <p:nvPr/>
        </p:nvGrpSpPr>
        <p:grpSpPr>
          <a:xfrm>
            <a:off x="5239738" y="10528414"/>
            <a:ext cx="4278228" cy="356500"/>
            <a:chOff x="0" y="-66675"/>
            <a:chExt cx="5704304" cy="475334"/>
          </a:xfrm>
        </p:grpSpPr>
        <p:sp>
          <p:nvSpPr>
            <p:cNvPr id="202" name="Google Shape;202;p2"/>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03" name="Google Shape;203;p2"/>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Conclusão</a:t>
              </a:r>
              <a:endParaRPr/>
            </a:p>
          </p:txBody>
        </p:sp>
      </p:grpSp>
      <p:grpSp>
        <p:nvGrpSpPr>
          <p:cNvPr id="204" name="Google Shape;204;p2"/>
          <p:cNvGrpSpPr/>
          <p:nvPr/>
        </p:nvGrpSpPr>
        <p:grpSpPr>
          <a:xfrm>
            <a:off x="5177546" y="13528070"/>
            <a:ext cx="4278228" cy="3878644"/>
            <a:chOff x="0" y="-66675"/>
            <a:chExt cx="5704304" cy="5171526"/>
          </a:xfrm>
        </p:grpSpPr>
        <p:sp>
          <p:nvSpPr>
            <p:cNvPr id="205" name="Google Shape;205;p2"/>
            <p:cNvSpPr/>
            <p:nvPr/>
          </p:nvSpPr>
          <p:spPr>
            <a:xfrm>
              <a:off x="0" y="0"/>
              <a:ext cx="5704304" cy="5104851"/>
            </a:xfrm>
            <a:custGeom>
              <a:rect b="b" l="l" r="r" t="t"/>
              <a:pathLst>
                <a:path extrusionOk="0" h="5104851" w="5704304">
                  <a:moveTo>
                    <a:pt x="0" y="0"/>
                  </a:moveTo>
                  <a:lnTo>
                    <a:pt x="5704304" y="0"/>
                  </a:lnTo>
                  <a:lnTo>
                    <a:pt x="5704304" y="5104851"/>
                  </a:lnTo>
                  <a:lnTo>
                    <a:pt x="0" y="5104851"/>
                  </a:lnTo>
                  <a:close/>
                </a:path>
              </a:pathLst>
            </a:custGeom>
            <a:solidFill>
              <a:srgbClr val="000000">
                <a:alpha val="0"/>
              </a:srgbClr>
            </a:solidFill>
            <a:ln>
              <a:noFill/>
            </a:ln>
          </p:spPr>
        </p:sp>
        <p:sp>
          <p:nvSpPr>
            <p:cNvPr id="206" name="Google Shape;206;p2"/>
            <p:cNvSpPr txBox="1"/>
            <p:nvPr/>
          </p:nvSpPr>
          <p:spPr>
            <a:xfrm>
              <a:off x="0" y="-66675"/>
              <a:ext cx="5704304" cy="517152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07" name="Google Shape;207;p2"/>
          <p:cNvGrpSpPr/>
          <p:nvPr/>
        </p:nvGrpSpPr>
        <p:grpSpPr>
          <a:xfrm>
            <a:off x="5177546" y="13070492"/>
            <a:ext cx="4278228" cy="356500"/>
            <a:chOff x="0" y="-66675"/>
            <a:chExt cx="5704304" cy="475334"/>
          </a:xfrm>
        </p:grpSpPr>
        <p:sp>
          <p:nvSpPr>
            <p:cNvPr id="208" name="Google Shape;208;p2"/>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09" name="Google Shape;209;p2"/>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Referências</a:t>
              </a:r>
              <a:endParaRPr/>
            </a:p>
          </p:txBody>
        </p:sp>
      </p:grpSp>
      <p:grpSp>
        <p:nvGrpSpPr>
          <p:cNvPr id="210" name="Google Shape;210;p2"/>
          <p:cNvGrpSpPr/>
          <p:nvPr/>
        </p:nvGrpSpPr>
        <p:grpSpPr>
          <a:xfrm>
            <a:off x="5233568" y="4520462"/>
            <a:ext cx="4278228" cy="5775184"/>
            <a:chOff x="0" y="-66675"/>
            <a:chExt cx="5704304" cy="7700246"/>
          </a:xfrm>
        </p:grpSpPr>
        <p:sp>
          <p:nvSpPr>
            <p:cNvPr id="211" name="Google Shape;211;p2"/>
            <p:cNvSpPr/>
            <p:nvPr/>
          </p:nvSpPr>
          <p:spPr>
            <a:xfrm>
              <a:off x="0" y="0"/>
              <a:ext cx="5704304" cy="7633570"/>
            </a:xfrm>
            <a:custGeom>
              <a:rect b="b" l="l" r="r" t="t"/>
              <a:pathLst>
                <a:path extrusionOk="0" h="7633570" w="5704304">
                  <a:moveTo>
                    <a:pt x="0" y="0"/>
                  </a:moveTo>
                  <a:lnTo>
                    <a:pt x="5704304" y="0"/>
                  </a:lnTo>
                  <a:lnTo>
                    <a:pt x="5704304" y="7633570"/>
                  </a:lnTo>
                  <a:lnTo>
                    <a:pt x="0" y="7633570"/>
                  </a:lnTo>
                  <a:close/>
                </a:path>
              </a:pathLst>
            </a:custGeom>
            <a:solidFill>
              <a:srgbClr val="000000">
                <a:alpha val="0"/>
              </a:srgbClr>
            </a:solidFill>
            <a:ln>
              <a:noFill/>
            </a:ln>
          </p:spPr>
        </p:sp>
        <p:sp>
          <p:nvSpPr>
            <p:cNvPr id="212" name="Google Shape;212;p2"/>
            <p:cNvSpPr txBox="1"/>
            <p:nvPr/>
          </p:nvSpPr>
          <p:spPr>
            <a:xfrm>
              <a:off x="0" y="-66675"/>
              <a:ext cx="5704304" cy="770024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13" name="Google Shape;213;p2"/>
          <p:cNvGrpSpPr/>
          <p:nvPr/>
        </p:nvGrpSpPr>
        <p:grpSpPr>
          <a:xfrm>
            <a:off x="9105718" y="17081974"/>
            <a:ext cx="1152122" cy="1152122"/>
            <a:chOff x="0" y="0"/>
            <a:chExt cx="812800" cy="812800"/>
          </a:xfrm>
        </p:grpSpPr>
        <p:sp>
          <p:nvSpPr>
            <p:cNvPr id="214" name="Google Shape;214;p2"/>
            <p:cNvSpPr/>
            <p:nvPr/>
          </p:nvSpPr>
          <p:spPr>
            <a:xfrm>
              <a:off x="0" y="0"/>
              <a:ext cx="812800" cy="812800"/>
            </a:xfrm>
            <a:custGeom>
              <a:rect b="b" l="l" r="r" t="t"/>
              <a:pathLst>
                <a:path extrusionOk="0"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06A9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2"/>
            <p:cNvSpPr txBox="1"/>
            <p:nvPr/>
          </p:nvSpPr>
          <p:spPr>
            <a:xfrm>
              <a:off x="76200" y="9525"/>
              <a:ext cx="660400" cy="727075"/>
            </a:xfrm>
            <a:prstGeom prst="rect">
              <a:avLst/>
            </a:prstGeom>
            <a:noFill/>
            <a:ln>
              <a:noFill/>
            </a:ln>
          </p:spPr>
          <p:txBody>
            <a:bodyPr anchorCtr="0" anchor="ctr" bIns="50800" lIns="50800" spcFirstLastPara="1" rIns="50800" wrap="square" tIns="50800">
              <a:noAutofit/>
            </a:bodyPr>
            <a:lstStyle/>
            <a:p>
              <a:pPr indent="0" lvl="0" marL="0" marR="0" rtl="0" algn="ctr">
                <a:lnSpc>
                  <a:spcPct val="1243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16" name="Google Shape;216;p2"/>
          <p:cNvSpPr/>
          <p:nvPr/>
        </p:nvSpPr>
        <p:spPr>
          <a:xfrm>
            <a:off x="9128210" y="17104466"/>
            <a:ext cx="1088088" cy="1088088"/>
          </a:xfrm>
          <a:custGeom>
            <a:rect b="b" l="l" r="r" t="t"/>
            <a:pathLst>
              <a:path extrusionOk="0" h="1088088" w="1088088">
                <a:moveTo>
                  <a:pt x="0" y="0"/>
                </a:moveTo>
                <a:lnTo>
                  <a:pt x="1088088" y="0"/>
                </a:lnTo>
                <a:lnTo>
                  <a:pt x="1088088" y="1088088"/>
                </a:lnTo>
                <a:lnTo>
                  <a:pt x="0" y="1088088"/>
                </a:lnTo>
                <a:lnTo>
                  <a:pt x="0" y="0"/>
                </a:lnTo>
                <a:close/>
              </a:path>
            </a:pathLst>
          </a:custGeom>
          <a:blipFill rotWithShape="1">
            <a:blip r:embed="rId9">
              <a:alphaModFix/>
            </a:blip>
            <a:stretch>
              <a:fillRect b="0" l="0" r="0" t="0"/>
            </a:stretch>
          </a:blipFill>
          <a:ln>
            <a:noFill/>
          </a:ln>
        </p:spPr>
      </p:sp>
      <p:grpSp>
        <p:nvGrpSpPr>
          <p:cNvPr id="217" name="Google Shape;217;p2"/>
          <p:cNvGrpSpPr/>
          <p:nvPr/>
        </p:nvGrpSpPr>
        <p:grpSpPr>
          <a:xfrm>
            <a:off x="2758515" y="96071"/>
            <a:ext cx="4769969" cy="1465789"/>
            <a:chOff x="0" y="0"/>
            <a:chExt cx="6359959" cy="1954385"/>
          </a:xfrm>
        </p:grpSpPr>
        <p:sp>
          <p:nvSpPr>
            <p:cNvPr id="218" name="Google Shape;218;p2"/>
            <p:cNvSpPr/>
            <p:nvPr/>
          </p:nvSpPr>
          <p:spPr>
            <a:xfrm>
              <a:off x="1127427" y="542006"/>
              <a:ext cx="5232532" cy="698791"/>
            </a:xfrm>
            <a:custGeom>
              <a:rect b="b" l="l" r="r" t="t"/>
              <a:pathLst>
                <a:path extrusionOk="0" h="698791" w="5232532">
                  <a:moveTo>
                    <a:pt x="0" y="0"/>
                  </a:moveTo>
                  <a:lnTo>
                    <a:pt x="5232532" y="0"/>
                  </a:lnTo>
                  <a:lnTo>
                    <a:pt x="5232532" y="698791"/>
                  </a:lnTo>
                  <a:lnTo>
                    <a:pt x="0" y="698791"/>
                  </a:lnTo>
                  <a:lnTo>
                    <a:pt x="0" y="0"/>
                  </a:lnTo>
                  <a:close/>
                </a:path>
              </a:pathLst>
            </a:custGeom>
            <a:blipFill rotWithShape="1">
              <a:blip r:embed="rId10">
                <a:alphaModFix/>
              </a:blip>
              <a:stretch>
                <a:fillRect b="-594828" l="-29683" r="-7459" t="-588539"/>
              </a:stretch>
            </a:blipFill>
            <a:ln>
              <a:noFill/>
            </a:ln>
          </p:spPr>
        </p:sp>
        <p:sp>
          <p:nvSpPr>
            <p:cNvPr id="219" name="Google Shape;219;p2"/>
            <p:cNvSpPr/>
            <p:nvPr/>
          </p:nvSpPr>
          <p:spPr>
            <a:xfrm>
              <a:off x="0" y="0"/>
              <a:ext cx="1563508" cy="1954385"/>
            </a:xfrm>
            <a:custGeom>
              <a:rect b="b" l="l" r="r" t="t"/>
              <a:pathLst>
                <a:path extrusionOk="0" h="1954385" w="1563508">
                  <a:moveTo>
                    <a:pt x="0" y="0"/>
                  </a:moveTo>
                  <a:lnTo>
                    <a:pt x="1563508" y="0"/>
                  </a:lnTo>
                  <a:lnTo>
                    <a:pt x="1563508" y="1954385"/>
                  </a:lnTo>
                  <a:lnTo>
                    <a:pt x="0" y="1954385"/>
                  </a:lnTo>
                  <a:lnTo>
                    <a:pt x="0" y="0"/>
                  </a:lnTo>
                  <a:close/>
                </a:path>
              </a:pathLst>
            </a:custGeom>
            <a:blipFill rotWithShape="1">
              <a:blip r:embed="rId11">
                <a:alphaModFix/>
              </a:blip>
              <a:stretch>
                <a:fillRect b="0" l="0" r="0" t="0"/>
              </a:stretch>
            </a:blipFill>
            <a:ln>
              <a:noFill/>
            </a:ln>
          </p:spPr>
        </p:sp>
      </p:grpSp>
      <p:sp>
        <p:nvSpPr>
          <p:cNvPr id="220" name="Google Shape;220;p2"/>
          <p:cNvSpPr txBox="1"/>
          <p:nvPr/>
        </p:nvSpPr>
        <p:spPr>
          <a:xfrm>
            <a:off x="8942081" y="3049464"/>
            <a:ext cx="814170" cy="157805"/>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None/>
            </a:pPr>
            <a:r>
              <a:rPr b="1" i="0" lang="en-US" sz="912" u="none" cap="none" strike="noStrike">
                <a:solidFill>
                  <a:srgbClr val="406A93"/>
                </a:solidFill>
                <a:latin typeface="Poppins"/>
                <a:ea typeface="Poppins"/>
                <a:cs typeface="Poppins"/>
                <a:sym typeface="Poppins"/>
              </a:rPr>
              <a:t>Realização</a:t>
            </a:r>
            <a:endParaRPr/>
          </a:p>
        </p:txBody>
      </p:sp>
      <p:sp>
        <p:nvSpPr>
          <p:cNvPr id="221" name="Google Shape;221;p2"/>
          <p:cNvSpPr/>
          <p:nvPr/>
        </p:nvSpPr>
        <p:spPr>
          <a:xfrm>
            <a:off x="8946263" y="1854213"/>
            <a:ext cx="805790" cy="1152933"/>
          </a:xfrm>
          <a:custGeom>
            <a:rect b="b" l="l" r="r" t="t"/>
            <a:pathLst>
              <a:path extrusionOk="0" h="1060168" w="749572">
                <a:moveTo>
                  <a:pt x="0" y="0"/>
                </a:moveTo>
                <a:lnTo>
                  <a:pt x="749572" y="0"/>
                </a:lnTo>
                <a:lnTo>
                  <a:pt x="749572" y="1060168"/>
                </a:lnTo>
                <a:lnTo>
                  <a:pt x="0" y="1060168"/>
                </a:lnTo>
                <a:lnTo>
                  <a:pt x="0" y="0"/>
                </a:lnTo>
                <a:close/>
              </a:path>
            </a:pathLst>
          </a:custGeom>
          <a:blipFill rotWithShape="1">
            <a:blip r:embed="rId12">
              <a:alphaModFix/>
            </a:blip>
            <a:stretch>
              <a:fillRect b="0" l="0" r="0" t="0"/>
            </a:stretch>
          </a:blipFill>
          <a:ln>
            <a:noFill/>
          </a:ln>
        </p:spPr>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6A93"/>
        </a:solidFill>
      </p:bgPr>
    </p:bg>
    <p:spTree>
      <p:nvGrpSpPr>
        <p:cNvPr id="225" name="Shape 225"/>
        <p:cNvGrpSpPr/>
        <p:nvPr/>
      </p:nvGrpSpPr>
      <p:grpSpPr>
        <a:xfrm>
          <a:off x="0" y="0"/>
          <a:ext cx="0" cy="0"/>
          <a:chOff x="0" y="0"/>
          <a:chExt cx="0" cy="0"/>
        </a:xfrm>
      </p:grpSpPr>
      <p:sp>
        <p:nvSpPr>
          <p:cNvPr id="226" name="Google Shape;226;p3"/>
          <p:cNvSpPr/>
          <p:nvPr/>
        </p:nvSpPr>
        <p:spPr>
          <a:xfrm>
            <a:off x="-17707564" y="-18722526"/>
            <a:ext cx="35415094" cy="40998265"/>
          </a:xfrm>
          <a:custGeom>
            <a:rect b="b" l="l" r="r" t="t"/>
            <a:pathLst>
              <a:path extrusionOk="0" h="54664353" w="47220125">
                <a:moveTo>
                  <a:pt x="0" y="0"/>
                </a:moveTo>
                <a:lnTo>
                  <a:pt x="47220125" y="0"/>
                </a:lnTo>
                <a:lnTo>
                  <a:pt x="47220125" y="54664353"/>
                </a:lnTo>
                <a:lnTo>
                  <a:pt x="0" y="54664353"/>
                </a:lnTo>
                <a:lnTo>
                  <a:pt x="0" y="0"/>
                </a:lnTo>
                <a:close/>
              </a:path>
            </a:pathLst>
          </a:custGeom>
          <a:blipFill rotWithShape="1">
            <a:blip r:embed="rId3">
              <a:alphaModFix/>
            </a:blip>
            <a:stretch>
              <a:fillRect b="0" l="-49245" r="-49245" t="0"/>
            </a:stretch>
          </a:blipFill>
          <a:ln>
            <a:noFill/>
          </a:ln>
        </p:spPr>
      </p:sp>
      <p:sp>
        <p:nvSpPr>
          <p:cNvPr id="227" name="Google Shape;227;p3"/>
          <p:cNvSpPr/>
          <p:nvPr/>
        </p:nvSpPr>
        <p:spPr>
          <a:xfrm>
            <a:off x="-4480072" y="3926727"/>
            <a:ext cx="19278856" cy="15053574"/>
          </a:xfrm>
          <a:custGeom>
            <a:rect b="b" l="l" r="r" t="t"/>
            <a:pathLst>
              <a:path extrusionOk="0" h="15053574" w="19278856">
                <a:moveTo>
                  <a:pt x="0" y="0"/>
                </a:moveTo>
                <a:lnTo>
                  <a:pt x="19278856" y="0"/>
                </a:lnTo>
                <a:lnTo>
                  <a:pt x="19278856" y="15053574"/>
                </a:lnTo>
                <a:lnTo>
                  <a:pt x="0" y="15053574"/>
                </a:lnTo>
                <a:lnTo>
                  <a:pt x="0" y="0"/>
                </a:lnTo>
                <a:close/>
              </a:path>
            </a:pathLst>
          </a:custGeom>
          <a:blipFill rotWithShape="1">
            <a:blip r:embed="rId4">
              <a:alphaModFix amt="43999"/>
            </a:blip>
            <a:stretch>
              <a:fillRect b="0" l="0" r="0" t="0"/>
            </a:stretch>
          </a:blipFill>
          <a:ln>
            <a:noFill/>
          </a:ln>
        </p:spPr>
      </p:sp>
      <p:sp>
        <p:nvSpPr>
          <p:cNvPr id="228" name="Google Shape;228;p3"/>
          <p:cNvSpPr/>
          <p:nvPr/>
        </p:nvSpPr>
        <p:spPr>
          <a:xfrm>
            <a:off x="0" y="264525"/>
            <a:ext cx="10288800" cy="3791593"/>
          </a:xfrm>
          <a:custGeom>
            <a:rect b="b" l="l" r="r" t="t"/>
            <a:pathLst>
              <a:path extrusionOk="0" h="3791593" w="10288800">
                <a:moveTo>
                  <a:pt x="0" y="0"/>
                </a:moveTo>
                <a:lnTo>
                  <a:pt x="10288800" y="0"/>
                </a:lnTo>
                <a:lnTo>
                  <a:pt x="10288800" y="3791593"/>
                </a:lnTo>
                <a:lnTo>
                  <a:pt x="0" y="3791593"/>
                </a:lnTo>
                <a:lnTo>
                  <a:pt x="0" y="0"/>
                </a:lnTo>
                <a:close/>
              </a:path>
            </a:pathLst>
          </a:custGeom>
          <a:blipFill rotWithShape="1">
            <a:blip r:embed="rId5">
              <a:alphaModFix/>
            </a:blip>
            <a:stretch>
              <a:fillRect b="0" l="0" r="0" t="0"/>
            </a:stretch>
          </a:blipFill>
          <a:ln>
            <a:noFill/>
          </a:ln>
        </p:spPr>
      </p:sp>
      <p:grpSp>
        <p:nvGrpSpPr>
          <p:cNvPr id="229" name="Google Shape;229;p3"/>
          <p:cNvGrpSpPr/>
          <p:nvPr/>
        </p:nvGrpSpPr>
        <p:grpSpPr>
          <a:xfrm>
            <a:off x="1745246" y="1224121"/>
            <a:ext cx="6796508" cy="697389"/>
            <a:chOff x="0" y="-123825"/>
            <a:chExt cx="9062011" cy="929852"/>
          </a:xfrm>
        </p:grpSpPr>
        <p:sp>
          <p:nvSpPr>
            <p:cNvPr id="230" name="Google Shape;230;p3"/>
            <p:cNvSpPr/>
            <p:nvPr/>
          </p:nvSpPr>
          <p:spPr>
            <a:xfrm>
              <a:off x="0" y="0"/>
              <a:ext cx="9062010" cy="806027"/>
            </a:xfrm>
            <a:custGeom>
              <a:rect b="b" l="l" r="r" t="t"/>
              <a:pathLst>
                <a:path extrusionOk="0" h="806027" w="9062010">
                  <a:moveTo>
                    <a:pt x="0" y="0"/>
                  </a:moveTo>
                  <a:lnTo>
                    <a:pt x="9062010" y="0"/>
                  </a:lnTo>
                  <a:lnTo>
                    <a:pt x="9062010" y="806027"/>
                  </a:lnTo>
                  <a:lnTo>
                    <a:pt x="0" y="806027"/>
                  </a:lnTo>
                  <a:close/>
                </a:path>
              </a:pathLst>
            </a:custGeom>
            <a:solidFill>
              <a:srgbClr val="000000">
                <a:alpha val="0"/>
              </a:srgbClr>
            </a:solidFill>
            <a:ln>
              <a:noFill/>
            </a:ln>
          </p:spPr>
        </p:sp>
        <p:sp>
          <p:nvSpPr>
            <p:cNvPr id="231" name="Google Shape;231;p3"/>
            <p:cNvSpPr txBox="1"/>
            <p:nvPr/>
          </p:nvSpPr>
          <p:spPr>
            <a:xfrm>
              <a:off x="0" y="-123825"/>
              <a:ext cx="9062011" cy="929852"/>
            </a:xfrm>
            <a:prstGeom prst="rect">
              <a:avLst/>
            </a:prstGeom>
            <a:noFill/>
            <a:ln>
              <a:noFill/>
            </a:ln>
          </p:spPr>
          <p:txBody>
            <a:bodyPr anchorCtr="0" anchor="t" bIns="0" lIns="0" spcFirstLastPara="1" rIns="0" wrap="square" tIns="0">
              <a:noAutofit/>
            </a:bodyPr>
            <a:lstStyle/>
            <a:p>
              <a:pPr indent="0" lvl="0" marL="0" marR="0" rtl="0" algn="ctr">
                <a:lnSpc>
                  <a:spcPct val="139993"/>
                </a:lnSpc>
                <a:spcBef>
                  <a:spcPts val="0"/>
                </a:spcBef>
                <a:spcAft>
                  <a:spcPts val="0"/>
                </a:spcAft>
                <a:buNone/>
              </a:pPr>
              <a:r>
                <a:rPr b="0" i="0" lang="en-US" sz="3198" u="none" cap="none" strike="noStrike">
                  <a:solidFill>
                    <a:srgbClr val="000000"/>
                  </a:solidFill>
                  <a:latin typeface="Arial"/>
                  <a:ea typeface="Arial"/>
                  <a:cs typeface="Arial"/>
                  <a:sym typeface="Arial"/>
                </a:rPr>
                <a:t>Título do trabalho</a:t>
              </a:r>
              <a:endParaRPr/>
            </a:p>
          </p:txBody>
        </p:sp>
      </p:grpSp>
      <p:sp>
        <p:nvSpPr>
          <p:cNvPr id="232" name="Google Shape;232;p3"/>
          <p:cNvSpPr/>
          <p:nvPr/>
        </p:nvSpPr>
        <p:spPr>
          <a:xfrm>
            <a:off x="0" y="-144687"/>
            <a:ext cx="10288800" cy="485579"/>
          </a:xfrm>
          <a:custGeom>
            <a:rect b="b" l="l" r="r" t="t"/>
            <a:pathLst>
              <a:path extrusionOk="0" h="485579" w="10288800">
                <a:moveTo>
                  <a:pt x="0" y="0"/>
                </a:moveTo>
                <a:lnTo>
                  <a:pt x="10288800" y="0"/>
                </a:lnTo>
                <a:lnTo>
                  <a:pt x="10288800" y="485579"/>
                </a:lnTo>
                <a:lnTo>
                  <a:pt x="0" y="485579"/>
                </a:lnTo>
                <a:lnTo>
                  <a:pt x="0" y="0"/>
                </a:lnTo>
                <a:close/>
              </a:path>
            </a:pathLst>
          </a:custGeom>
          <a:blipFill rotWithShape="1">
            <a:blip r:embed="rId6">
              <a:alphaModFix/>
            </a:blip>
            <a:stretch>
              <a:fillRect b="0" l="0" r="0" t="0"/>
            </a:stretch>
          </a:blipFill>
          <a:ln>
            <a:noFill/>
          </a:ln>
        </p:spPr>
      </p:sp>
      <p:sp>
        <p:nvSpPr>
          <p:cNvPr id="233" name="Google Shape;233;p3"/>
          <p:cNvSpPr/>
          <p:nvPr/>
        </p:nvSpPr>
        <p:spPr>
          <a:xfrm>
            <a:off x="340062" y="4343796"/>
            <a:ext cx="9608678" cy="13327206"/>
          </a:xfrm>
          <a:custGeom>
            <a:rect b="b" l="l" r="r" t="t"/>
            <a:pathLst>
              <a:path extrusionOk="0" h="13327206" w="9608678">
                <a:moveTo>
                  <a:pt x="0" y="0"/>
                </a:moveTo>
                <a:lnTo>
                  <a:pt x="9608678" y="0"/>
                </a:lnTo>
                <a:lnTo>
                  <a:pt x="9608678" y="13327206"/>
                </a:lnTo>
                <a:lnTo>
                  <a:pt x="0" y="13327206"/>
                </a:lnTo>
                <a:lnTo>
                  <a:pt x="0" y="0"/>
                </a:lnTo>
                <a:close/>
              </a:path>
            </a:pathLst>
          </a:custGeom>
          <a:blipFill rotWithShape="1">
            <a:blip r:embed="rId7">
              <a:alphaModFix/>
            </a:blip>
            <a:stretch>
              <a:fillRect b="0" l="0" r="0" t="0"/>
            </a:stretch>
          </a:blipFill>
          <a:ln>
            <a:noFill/>
          </a:ln>
        </p:spPr>
      </p:sp>
      <p:sp>
        <p:nvSpPr>
          <p:cNvPr id="234" name="Google Shape;234;p3"/>
          <p:cNvSpPr/>
          <p:nvPr/>
        </p:nvSpPr>
        <p:spPr>
          <a:xfrm>
            <a:off x="650142" y="5470448"/>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235" name="Google Shape;235;p3"/>
          <p:cNvSpPr/>
          <p:nvPr/>
        </p:nvSpPr>
        <p:spPr>
          <a:xfrm>
            <a:off x="688670" y="14057778"/>
            <a:ext cx="4265888" cy="481552"/>
          </a:xfrm>
          <a:custGeom>
            <a:rect b="b" l="l" r="r" t="t"/>
            <a:pathLst>
              <a:path extrusionOk="0" h="481552" w="4265888">
                <a:moveTo>
                  <a:pt x="0" y="0"/>
                </a:moveTo>
                <a:lnTo>
                  <a:pt x="4265888" y="0"/>
                </a:lnTo>
                <a:lnTo>
                  <a:pt x="4265888" y="481553"/>
                </a:lnTo>
                <a:lnTo>
                  <a:pt x="0" y="481553"/>
                </a:lnTo>
                <a:lnTo>
                  <a:pt x="0" y="0"/>
                </a:lnTo>
                <a:close/>
              </a:path>
            </a:pathLst>
          </a:custGeom>
          <a:blipFill rotWithShape="1">
            <a:blip r:embed="rId8">
              <a:alphaModFix/>
            </a:blip>
            <a:stretch>
              <a:fillRect b="0" l="0" r="0" t="0"/>
            </a:stretch>
          </a:blipFill>
          <a:ln>
            <a:noFill/>
          </a:ln>
        </p:spPr>
      </p:sp>
      <p:grpSp>
        <p:nvGrpSpPr>
          <p:cNvPr id="236" name="Google Shape;236;p3"/>
          <p:cNvGrpSpPr/>
          <p:nvPr/>
        </p:nvGrpSpPr>
        <p:grpSpPr>
          <a:xfrm>
            <a:off x="688670" y="14622675"/>
            <a:ext cx="4278228" cy="2775856"/>
            <a:chOff x="0" y="-66675"/>
            <a:chExt cx="5704304" cy="3701141"/>
          </a:xfrm>
        </p:grpSpPr>
        <p:sp>
          <p:nvSpPr>
            <p:cNvPr id="237" name="Google Shape;237;p3"/>
            <p:cNvSpPr/>
            <p:nvPr/>
          </p:nvSpPr>
          <p:spPr>
            <a:xfrm>
              <a:off x="0" y="0"/>
              <a:ext cx="5704304" cy="3634466"/>
            </a:xfrm>
            <a:custGeom>
              <a:rect b="b" l="l" r="r" t="t"/>
              <a:pathLst>
                <a:path extrusionOk="0" h="3634466" w="5704304">
                  <a:moveTo>
                    <a:pt x="0" y="0"/>
                  </a:moveTo>
                  <a:lnTo>
                    <a:pt x="5704304" y="0"/>
                  </a:lnTo>
                  <a:lnTo>
                    <a:pt x="5704304" y="3634466"/>
                  </a:lnTo>
                  <a:lnTo>
                    <a:pt x="0" y="3634466"/>
                  </a:lnTo>
                  <a:close/>
                </a:path>
              </a:pathLst>
            </a:custGeom>
            <a:solidFill>
              <a:srgbClr val="000000">
                <a:alpha val="0"/>
              </a:srgbClr>
            </a:solidFill>
            <a:ln>
              <a:noFill/>
            </a:ln>
          </p:spPr>
        </p:sp>
        <p:sp>
          <p:nvSpPr>
            <p:cNvPr id="238" name="Google Shape;238;p3"/>
            <p:cNvSpPr txBox="1"/>
            <p:nvPr/>
          </p:nvSpPr>
          <p:spPr>
            <a:xfrm>
              <a:off x="0" y="-66675"/>
              <a:ext cx="5704304" cy="370114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39" name="Google Shape;239;p3"/>
          <p:cNvGrpSpPr/>
          <p:nvPr/>
        </p:nvGrpSpPr>
        <p:grpSpPr>
          <a:xfrm>
            <a:off x="688670" y="14171506"/>
            <a:ext cx="4278228" cy="337449"/>
            <a:chOff x="0" y="-66675"/>
            <a:chExt cx="5704304" cy="449933"/>
          </a:xfrm>
        </p:grpSpPr>
        <p:sp>
          <p:nvSpPr>
            <p:cNvPr id="240" name="Google Shape;240;p3"/>
            <p:cNvSpPr/>
            <p:nvPr/>
          </p:nvSpPr>
          <p:spPr>
            <a:xfrm>
              <a:off x="0" y="0"/>
              <a:ext cx="5704304" cy="383258"/>
            </a:xfrm>
            <a:custGeom>
              <a:rect b="b" l="l" r="r" t="t"/>
              <a:pathLst>
                <a:path extrusionOk="0" h="383258" w="5704304">
                  <a:moveTo>
                    <a:pt x="0" y="0"/>
                  </a:moveTo>
                  <a:lnTo>
                    <a:pt x="5704304" y="0"/>
                  </a:lnTo>
                  <a:lnTo>
                    <a:pt x="5704304" y="383258"/>
                  </a:lnTo>
                  <a:lnTo>
                    <a:pt x="0" y="383258"/>
                  </a:lnTo>
                  <a:close/>
                </a:path>
              </a:pathLst>
            </a:custGeom>
            <a:solidFill>
              <a:srgbClr val="000000">
                <a:alpha val="0"/>
              </a:srgbClr>
            </a:solidFill>
            <a:ln>
              <a:noFill/>
            </a:ln>
          </p:spPr>
        </p:sp>
        <p:sp>
          <p:nvSpPr>
            <p:cNvPr id="241" name="Google Shape;241;p3"/>
            <p:cNvSpPr txBox="1"/>
            <p:nvPr/>
          </p:nvSpPr>
          <p:spPr>
            <a:xfrm>
              <a:off x="0" y="-66675"/>
              <a:ext cx="5704304" cy="449933"/>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Resultados com discussão</a:t>
              </a:r>
              <a:endParaRPr/>
            </a:p>
          </p:txBody>
        </p:sp>
      </p:grpSp>
      <p:sp>
        <p:nvSpPr>
          <p:cNvPr id="242" name="Google Shape;242;p3"/>
          <p:cNvSpPr/>
          <p:nvPr/>
        </p:nvSpPr>
        <p:spPr>
          <a:xfrm>
            <a:off x="688670" y="1026915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243" name="Google Shape;243;p3"/>
          <p:cNvSpPr/>
          <p:nvPr/>
        </p:nvSpPr>
        <p:spPr>
          <a:xfrm>
            <a:off x="688670" y="11754946"/>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244" name="Google Shape;244;p3"/>
          <p:cNvSpPr/>
          <p:nvPr/>
        </p:nvSpPr>
        <p:spPr>
          <a:xfrm>
            <a:off x="5239738" y="1042241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245" name="Google Shape;245;p3"/>
          <p:cNvSpPr/>
          <p:nvPr/>
        </p:nvSpPr>
        <p:spPr>
          <a:xfrm>
            <a:off x="5177546" y="1295432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grpSp>
        <p:nvGrpSpPr>
          <p:cNvPr id="246" name="Google Shape;246;p3"/>
          <p:cNvGrpSpPr/>
          <p:nvPr/>
        </p:nvGrpSpPr>
        <p:grpSpPr>
          <a:xfrm>
            <a:off x="637802" y="1930954"/>
            <a:ext cx="8439540" cy="1995773"/>
            <a:chOff x="0" y="-66675"/>
            <a:chExt cx="11252720" cy="2661031"/>
          </a:xfrm>
        </p:grpSpPr>
        <p:sp>
          <p:nvSpPr>
            <p:cNvPr id="247" name="Google Shape;247;p3"/>
            <p:cNvSpPr/>
            <p:nvPr/>
          </p:nvSpPr>
          <p:spPr>
            <a:xfrm>
              <a:off x="0" y="0"/>
              <a:ext cx="11252719" cy="2594356"/>
            </a:xfrm>
            <a:custGeom>
              <a:rect b="b" l="l" r="r" t="t"/>
              <a:pathLst>
                <a:path extrusionOk="0" h="2594356" w="11252719">
                  <a:moveTo>
                    <a:pt x="0" y="0"/>
                  </a:moveTo>
                  <a:lnTo>
                    <a:pt x="11252719" y="0"/>
                  </a:lnTo>
                  <a:lnTo>
                    <a:pt x="11252719" y="2594356"/>
                  </a:lnTo>
                  <a:lnTo>
                    <a:pt x="0" y="2594356"/>
                  </a:lnTo>
                  <a:close/>
                </a:path>
              </a:pathLst>
            </a:custGeom>
            <a:solidFill>
              <a:srgbClr val="000000">
                <a:alpha val="0"/>
              </a:srgbClr>
            </a:solidFill>
            <a:ln>
              <a:noFill/>
            </a:ln>
          </p:spPr>
        </p:sp>
        <p:sp>
          <p:nvSpPr>
            <p:cNvPr id="248" name="Google Shape;248;p3"/>
            <p:cNvSpPr txBox="1"/>
            <p:nvPr/>
          </p:nvSpPr>
          <p:spPr>
            <a:xfrm>
              <a:off x="0" y="-66675"/>
              <a:ext cx="11252720" cy="2661031"/>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Autor</a:t>
              </a:r>
              <a:r>
                <a:rPr b="0" i="0" lang="en-US" sz="1600" u="none" cap="none" strike="noStrike">
                  <a:solidFill>
                    <a:srgbClr val="000000"/>
                  </a:solidFill>
                  <a:latin typeface="Arial"/>
                  <a:ea typeface="Arial"/>
                  <a:cs typeface="Arial"/>
                  <a:sym typeface="Arial"/>
                </a:rPr>
                <a:t>¹; Autor²; Autor³; Autor⁴; Autor⁵; Autor⁶.</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¹Instituição X, Brasil, 2024. </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²Instituição Y, Brasil, 2024.</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E-mail para contato: </a:t>
              </a:r>
              <a:r>
                <a:rPr b="0" i="0" lang="en-US" sz="1600" u="sng" cap="none" strike="noStrike">
                  <a:solidFill>
                    <a:srgbClr val="406A93"/>
                  </a:solidFill>
                  <a:latin typeface="Arial"/>
                  <a:ea typeface="Arial"/>
                  <a:cs typeface="Arial"/>
                  <a:sym typeface="Arial"/>
                </a:rPr>
                <a:t>x@email.com</a:t>
              </a:r>
              <a:endParaRPr/>
            </a:p>
          </p:txBody>
        </p:sp>
      </p:grpSp>
      <p:grpSp>
        <p:nvGrpSpPr>
          <p:cNvPr id="249" name="Google Shape;249;p3"/>
          <p:cNvGrpSpPr/>
          <p:nvPr/>
        </p:nvGrpSpPr>
        <p:grpSpPr>
          <a:xfrm>
            <a:off x="688670" y="6016296"/>
            <a:ext cx="4278228" cy="4149578"/>
            <a:chOff x="0" y="-66675"/>
            <a:chExt cx="5704304" cy="5532771"/>
          </a:xfrm>
        </p:grpSpPr>
        <p:sp>
          <p:nvSpPr>
            <p:cNvPr id="250" name="Google Shape;250;p3"/>
            <p:cNvSpPr/>
            <p:nvPr/>
          </p:nvSpPr>
          <p:spPr>
            <a:xfrm>
              <a:off x="0" y="0"/>
              <a:ext cx="5704304" cy="5466096"/>
            </a:xfrm>
            <a:custGeom>
              <a:rect b="b" l="l" r="r" t="t"/>
              <a:pathLst>
                <a:path extrusionOk="0" h="5466096" w="5704304">
                  <a:moveTo>
                    <a:pt x="0" y="0"/>
                  </a:moveTo>
                  <a:lnTo>
                    <a:pt x="5704304" y="0"/>
                  </a:lnTo>
                  <a:lnTo>
                    <a:pt x="5704304" y="5466096"/>
                  </a:lnTo>
                  <a:lnTo>
                    <a:pt x="0" y="5466096"/>
                  </a:lnTo>
                  <a:close/>
                </a:path>
              </a:pathLst>
            </a:custGeom>
            <a:solidFill>
              <a:srgbClr val="000000">
                <a:alpha val="0"/>
              </a:srgbClr>
            </a:solidFill>
            <a:ln>
              <a:noFill/>
            </a:ln>
          </p:spPr>
        </p:sp>
        <p:sp>
          <p:nvSpPr>
            <p:cNvPr id="251" name="Google Shape;251;p3"/>
            <p:cNvSpPr txBox="1"/>
            <p:nvPr/>
          </p:nvSpPr>
          <p:spPr>
            <a:xfrm>
              <a:off x="0" y="-66675"/>
              <a:ext cx="5704304" cy="553277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52" name="Google Shape;252;p3"/>
          <p:cNvGrpSpPr/>
          <p:nvPr/>
        </p:nvGrpSpPr>
        <p:grpSpPr>
          <a:xfrm>
            <a:off x="637802" y="4520462"/>
            <a:ext cx="4278228" cy="898368"/>
            <a:chOff x="0" y="-66675"/>
            <a:chExt cx="5704304" cy="1197824"/>
          </a:xfrm>
        </p:grpSpPr>
        <p:sp>
          <p:nvSpPr>
            <p:cNvPr id="253" name="Google Shape;253;p3"/>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254" name="Google Shape;254;p3"/>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Palavras-chave: </a:t>
              </a:r>
              <a:r>
                <a:rPr b="0" i="0" lang="en-US" sz="1600" u="none" cap="none" strike="noStrike">
                  <a:solidFill>
                    <a:srgbClr val="000000"/>
                  </a:solidFill>
                  <a:latin typeface="Arial"/>
                  <a:ea typeface="Arial"/>
                  <a:cs typeface="Arial"/>
                  <a:sym typeface="Arial"/>
                </a:rPr>
                <a:t>Coloque seu texto aqui. Coloque seu texto aqui. Coloque seu texto aqui.</a:t>
              </a:r>
              <a:endParaRPr/>
            </a:p>
          </p:txBody>
        </p:sp>
      </p:grpSp>
      <p:grpSp>
        <p:nvGrpSpPr>
          <p:cNvPr id="255" name="Google Shape;255;p3"/>
          <p:cNvGrpSpPr/>
          <p:nvPr/>
        </p:nvGrpSpPr>
        <p:grpSpPr>
          <a:xfrm>
            <a:off x="650142" y="5585977"/>
            <a:ext cx="4278228" cy="356500"/>
            <a:chOff x="0" y="-66675"/>
            <a:chExt cx="5704304" cy="475334"/>
          </a:xfrm>
        </p:grpSpPr>
        <p:sp>
          <p:nvSpPr>
            <p:cNvPr id="256" name="Google Shape;256;p3"/>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57" name="Google Shape;257;p3"/>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Introdução</a:t>
              </a:r>
              <a:endParaRPr/>
            </a:p>
          </p:txBody>
        </p:sp>
      </p:grpSp>
      <p:grpSp>
        <p:nvGrpSpPr>
          <p:cNvPr id="258" name="Google Shape;258;p3"/>
          <p:cNvGrpSpPr/>
          <p:nvPr/>
        </p:nvGrpSpPr>
        <p:grpSpPr>
          <a:xfrm>
            <a:off x="688670" y="10814996"/>
            <a:ext cx="4278228" cy="898368"/>
            <a:chOff x="0" y="-66675"/>
            <a:chExt cx="5704304" cy="1197824"/>
          </a:xfrm>
        </p:grpSpPr>
        <p:sp>
          <p:nvSpPr>
            <p:cNvPr id="259" name="Google Shape;259;p3"/>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260" name="Google Shape;260;p3"/>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a:t>
              </a:r>
              <a:endParaRPr/>
            </a:p>
          </p:txBody>
        </p:sp>
      </p:grpSp>
      <p:grpSp>
        <p:nvGrpSpPr>
          <p:cNvPr id="261" name="Google Shape;261;p3"/>
          <p:cNvGrpSpPr/>
          <p:nvPr/>
        </p:nvGrpSpPr>
        <p:grpSpPr>
          <a:xfrm>
            <a:off x="688670" y="10403727"/>
            <a:ext cx="4278228" cy="356500"/>
            <a:chOff x="0" y="-66675"/>
            <a:chExt cx="5704304" cy="475334"/>
          </a:xfrm>
        </p:grpSpPr>
        <p:sp>
          <p:nvSpPr>
            <p:cNvPr id="262" name="Google Shape;262;p3"/>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63" name="Google Shape;263;p3"/>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Objetivo</a:t>
              </a:r>
              <a:endParaRPr/>
            </a:p>
          </p:txBody>
        </p:sp>
      </p:grpSp>
      <p:grpSp>
        <p:nvGrpSpPr>
          <p:cNvPr id="264" name="Google Shape;264;p3"/>
          <p:cNvGrpSpPr/>
          <p:nvPr/>
        </p:nvGrpSpPr>
        <p:grpSpPr>
          <a:xfrm>
            <a:off x="688670" y="12300792"/>
            <a:ext cx="4278228" cy="1711170"/>
            <a:chOff x="0" y="-66675"/>
            <a:chExt cx="5704304" cy="2281560"/>
          </a:xfrm>
        </p:grpSpPr>
        <p:sp>
          <p:nvSpPr>
            <p:cNvPr id="265" name="Google Shape;265;p3"/>
            <p:cNvSpPr/>
            <p:nvPr/>
          </p:nvSpPr>
          <p:spPr>
            <a:xfrm>
              <a:off x="0" y="0"/>
              <a:ext cx="5704304" cy="2214885"/>
            </a:xfrm>
            <a:custGeom>
              <a:rect b="b" l="l" r="r" t="t"/>
              <a:pathLst>
                <a:path extrusionOk="0" h="2214885" w="5704304">
                  <a:moveTo>
                    <a:pt x="0" y="0"/>
                  </a:moveTo>
                  <a:lnTo>
                    <a:pt x="5704304" y="0"/>
                  </a:lnTo>
                  <a:lnTo>
                    <a:pt x="5704304" y="2214885"/>
                  </a:lnTo>
                  <a:lnTo>
                    <a:pt x="0" y="2214885"/>
                  </a:lnTo>
                  <a:close/>
                </a:path>
              </a:pathLst>
            </a:custGeom>
            <a:solidFill>
              <a:srgbClr val="000000">
                <a:alpha val="0"/>
              </a:srgbClr>
            </a:solidFill>
            <a:ln>
              <a:noFill/>
            </a:ln>
          </p:spPr>
        </p:sp>
        <p:sp>
          <p:nvSpPr>
            <p:cNvPr id="266" name="Google Shape;266;p3"/>
            <p:cNvSpPr txBox="1"/>
            <p:nvPr/>
          </p:nvSpPr>
          <p:spPr>
            <a:xfrm>
              <a:off x="0" y="-66675"/>
              <a:ext cx="5704304" cy="2281560"/>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67" name="Google Shape;267;p3"/>
          <p:cNvGrpSpPr/>
          <p:nvPr/>
        </p:nvGrpSpPr>
        <p:grpSpPr>
          <a:xfrm>
            <a:off x="688670" y="11880000"/>
            <a:ext cx="4278228" cy="356500"/>
            <a:chOff x="0" y="-66675"/>
            <a:chExt cx="5704304" cy="475334"/>
          </a:xfrm>
        </p:grpSpPr>
        <p:sp>
          <p:nvSpPr>
            <p:cNvPr id="268" name="Google Shape;268;p3"/>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406A93">
                <a:alpha val="0"/>
              </a:srgbClr>
            </a:solidFill>
            <a:ln>
              <a:noFill/>
            </a:ln>
          </p:spPr>
        </p:sp>
        <p:sp>
          <p:nvSpPr>
            <p:cNvPr id="269" name="Google Shape;269;p3"/>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Métodos</a:t>
              </a:r>
              <a:endParaRPr/>
            </a:p>
          </p:txBody>
        </p:sp>
      </p:grpSp>
      <p:grpSp>
        <p:nvGrpSpPr>
          <p:cNvPr id="270" name="Google Shape;270;p3"/>
          <p:cNvGrpSpPr/>
          <p:nvPr/>
        </p:nvGrpSpPr>
        <p:grpSpPr>
          <a:xfrm>
            <a:off x="5239738" y="10968258"/>
            <a:ext cx="4278228" cy="1982106"/>
            <a:chOff x="0" y="-66675"/>
            <a:chExt cx="5704304" cy="2642808"/>
          </a:xfrm>
        </p:grpSpPr>
        <p:sp>
          <p:nvSpPr>
            <p:cNvPr id="271" name="Google Shape;271;p3"/>
            <p:cNvSpPr/>
            <p:nvPr/>
          </p:nvSpPr>
          <p:spPr>
            <a:xfrm>
              <a:off x="0" y="0"/>
              <a:ext cx="5704304" cy="2576133"/>
            </a:xfrm>
            <a:custGeom>
              <a:rect b="b" l="l" r="r" t="t"/>
              <a:pathLst>
                <a:path extrusionOk="0" h="2576133" w="5704304">
                  <a:moveTo>
                    <a:pt x="0" y="0"/>
                  </a:moveTo>
                  <a:lnTo>
                    <a:pt x="5704304" y="0"/>
                  </a:lnTo>
                  <a:lnTo>
                    <a:pt x="5704304" y="2576133"/>
                  </a:lnTo>
                  <a:lnTo>
                    <a:pt x="0" y="2576133"/>
                  </a:lnTo>
                  <a:close/>
                </a:path>
              </a:pathLst>
            </a:custGeom>
            <a:solidFill>
              <a:srgbClr val="000000">
                <a:alpha val="0"/>
              </a:srgbClr>
            </a:solidFill>
            <a:ln>
              <a:noFill/>
            </a:ln>
          </p:spPr>
        </p:sp>
        <p:sp>
          <p:nvSpPr>
            <p:cNvPr id="272" name="Google Shape;272;p3"/>
            <p:cNvSpPr txBox="1"/>
            <p:nvPr/>
          </p:nvSpPr>
          <p:spPr>
            <a:xfrm>
              <a:off x="0" y="-66675"/>
              <a:ext cx="5704304" cy="2642808"/>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73" name="Google Shape;273;p3"/>
          <p:cNvGrpSpPr/>
          <p:nvPr/>
        </p:nvGrpSpPr>
        <p:grpSpPr>
          <a:xfrm>
            <a:off x="5239738" y="10528414"/>
            <a:ext cx="4278228" cy="356500"/>
            <a:chOff x="0" y="-66675"/>
            <a:chExt cx="5704304" cy="475334"/>
          </a:xfrm>
        </p:grpSpPr>
        <p:sp>
          <p:nvSpPr>
            <p:cNvPr id="274" name="Google Shape;274;p3"/>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75" name="Google Shape;275;p3"/>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Conclusão</a:t>
              </a:r>
              <a:endParaRPr/>
            </a:p>
          </p:txBody>
        </p:sp>
      </p:grpSp>
      <p:grpSp>
        <p:nvGrpSpPr>
          <p:cNvPr id="276" name="Google Shape;276;p3"/>
          <p:cNvGrpSpPr/>
          <p:nvPr/>
        </p:nvGrpSpPr>
        <p:grpSpPr>
          <a:xfrm>
            <a:off x="5177546" y="13528070"/>
            <a:ext cx="4278228" cy="3878644"/>
            <a:chOff x="0" y="-66675"/>
            <a:chExt cx="5704304" cy="5171526"/>
          </a:xfrm>
        </p:grpSpPr>
        <p:sp>
          <p:nvSpPr>
            <p:cNvPr id="277" name="Google Shape;277;p3"/>
            <p:cNvSpPr/>
            <p:nvPr/>
          </p:nvSpPr>
          <p:spPr>
            <a:xfrm>
              <a:off x="0" y="0"/>
              <a:ext cx="5704304" cy="5104851"/>
            </a:xfrm>
            <a:custGeom>
              <a:rect b="b" l="l" r="r" t="t"/>
              <a:pathLst>
                <a:path extrusionOk="0" h="5104851" w="5704304">
                  <a:moveTo>
                    <a:pt x="0" y="0"/>
                  </a:moveTo>
                  <a:lnTo>
                    <a:pt x="5704304" y="0"/>
                  </a:lnTo>
                  <a:lnTo>
                    <a:pt x="5704304" y="5104851"/>
                  </a:lnTo>
                  <a:lnTo>
                    <a:pt x="0" y="5104851"/>
                  </a:lnTo>
                  <a:close/>
                </a:path>
              </a:pathLst>
            </a:custGeom>
            <a:solidFill>
              <a:srgbClr val="000000">
                <a:alpha val="0"/>
              </a:srgbClr>
            </a:solidFill>
            <a:ln>
              <a:noFill/>
            </a:ln>
          </p:spPr>
        </p:sp>
        <p:sp>
          <p:nvSpPr>
            <p:cNvPr id="278" name="Google Shape;278;p3"/>
            <p:cNvSpPr txBox="1"/>
            <p:nvPr/>
          </p:nvSpPr>
          <p:spPr>
            <a:xfrm>
              <a:off x="0" y="-66675"/>
              <a:ext cx="5704304" cy="517152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79" name="Google Shape;279;p3"/>
          <p:cNvGrpSpPr/>
          <p:nvPr/>
        </p:nvGrpSpPr>
        <p:grpSpPr>
          <a:xfrm>
            <a:off x="5177546" y="13070492"/>
            <a:ext cx="4278228" cy="356500"/>
            <a:chOff x="0" y="-66675"/>
            <a:chExt cx="5704304" cy="475334"/>
          </a:xfrm>
        </p:grpSpPr>
        <p:sp>
          <p:nvSpPr>
            <p:cNvPr id="280" name="Google Shape;280;p3"/>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281" name="Google Shape;281;p3"/>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Referências</a:t>
              </a:r>
              <a:endParaRPr/>
            </a:p>
          </p:txBody>
        </p:sp>
      </p:grpSp>
      <p:grpSp>
        <p:nvGrpSpPr>
          <p:cNvPr id="282" name="Google Shape;282;p3"/>
          <p:cNvGrpSpPr/>
          <p:nvPr/>
        </p:nvGrpSpPr>
        <p:grpSpPr>
          <a:xfrm>
            <a:off x="5233568" y="4520462"/>
            <a:ext cx="4278228" cy="5775184"/>
            <a:chOff x="0" y="-66675"/>
            <a:chExt cx="5704304" cy="7700246"/>
          </a:xfrm>
        </p:grpSpPr>
        <p:sp>
          <p:nvSpPr>
            <p:cNvPr id="283" name="Google Shape;283;p3"/>
            <p:cNvSpPr/>
            <p:nvPr/>
          </p:nvSpPr>
          <p:spPr>
            <a:xfrm>
              <a:off x="0" y="0"/>
              <a:ext cx="5704304" cy="7633570"/>
            </a:xfrm>
            <a:custGeom>
              <a:rect b="b" l="l" r="r" t="t"/>
              <a:pathLst>
                <a:path extrusionOk="0" h="7633570" w="5704304">
                  <a:moveTo>
                    <a:pt x="0" y="0"/>
                  </a:moveTo>
                  <a:lnTo>
                    <a:pt x="5704304" y="0"/>
                  </a:lnTo>
                  <a:lnTo>
                    <a:pt x="5704304" y="7633570"/>
                  </a:lnTo>
                  <a:lnTo>
                    <a:pt x="0" y="7633570"/>
                  </a:lnTo>
                  <a:close/>
                </a:path>
              </a:pathLst>
            </a:custGeom>
            <a:solidFill>
              <a:srgbClr val="000000">
                <a:alpha val="0"/>
              </a:srgbClr>
            </a:solidFill>
            <a:ln>
              <a:noFill/>
            </a:ln>
          </p:spPr>
        </p:sp>
        <p:sp>
          <p:nvSpPr>
            <p:cNvPr id="284" name="Google Shape;284;p3"/>
            <p:cNvSpPr txBox="1"/>
            <p:nvPr/>
          </p:nvSpPr>
          <p:spPr>
            <a:xfrm>
              <a:off x="0" y="-66675"/>
              <a:ext cx="5704304" cy="770024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285" name="Google Shape;285;p3"/>
          <p:cNvGrpSpPr/>
          <p:nvPr/>
        </p:nvGrpSpPr>
        <p:grpSpPr>
          <a:xfrm>
            <a:off x="9105718" y="17081974"/>
            <a:ext cx="1152122" cy="1152122"/>
            <a:chOff x="0" y="0"/>
            <a:chExt cx="812800" cy="812800"/>
          </a:xfrm>
        </p:grpSpPr>
        <p:sp>
          <p:nvSpPr>
            <p:cNvPr id="286" name="Google Shape;286;p3"/>
            <p:cNvSpPr/>
            <p:nvPr/>
          </p:nvSpPr>
          <p:spPr>
            <a:xfrm>
              <a:off x="0" y="0"/>
              <a:ext cx="812800" cy="812800"/>
            </a:xfrm>
            <a:custGeom>
              <a:rect b="b" l="l" r="r" t="t"/>
              <a:pathLst>
                <a:path extrusionOk="0"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06A9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7" name="Google Shape;287;p3"/>
            <p:cNvSpPr txBox="1"/>
            <p:nvPr/>
          </p:nvSpPr>
          <p:spPr>
            <a:xfrm>
              <a:off x="76200" y="9525"/>
              <a:ext cx="660400" cy="727075"/>
            </a:xfrm>
            <a:prstGeom prst="rect">
              <a:avLst/>
            </a:prstGeom>
            <a:noFill/>
            <a:ln>
              <a:noFill/>
            </a:ln>
          </p:spPr>
          <p:txBody>
            <a:bodyPr anchorCtr="0" anchor="ctr" bIns="50800" lIns="50800" spcFirstLastPara="1" rIns="50800" wrap="square" tIns="50800">
              <a:noAutofit/>
            </a:bodyPr>
            <a:lstStyle/>
            <a:p>
              <a:pPr indent="0" lvl="0" marL="0" marR="0" rtl="0" algn="ctr">
                <a:lnSpc>
                  <a:spcPct val="1243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288" name="Google Shape;288;p3"/>
          <p:cNvSpPr/>
          <p:nvPr/>
        </p:nvSpPr>
        <p:spPr>
          <a:xfrm>
            <a:off x="9128210" y="17104466"/>
            <a:ext cx="1088088" cy="1088088"/>
          </a:xfrm>
          <a:custGeom>
            <a:rect b="b" l="l" r="r" t="t"/>
            <a:pathLst>
              <a:path extrusionOk="0" h="1088088" w="1088088">
                <a:moveTo>
                  <a:pt x="0" y="0"/>
                </a:moveTo>
                <a:lnTo>
                  <a:pt x="1088088" y="0"/>
                </a:lnTo>
                <a:lnTo>
                  <a:pt x="1088088" y="1088088"/>
                </a:lnTo>
                <a:lnTo>
                  <a:pt x="0" y="1088088"/>
                </a:lnTo>
                <a:lnTo>
                  <a:pt x="0" y="0"/>
                </a:lnTo>
                <a:close/>
              </a:path>
            </a:pathLst>
          </a:custGeom>
          <a:blipFill rotWithShape="1">
            <a:blip r:embed="rId9">
              <a:alphaModFix/>
            </a:blip>
            <a:stretch>
              <a:fillRect b="0" l="0" r="0" t="0"/>
            </a:stretch>
          </a:blipFill>
          <a:ln>
            <a:noFill/>
          </a:ln>
        </p:spPr>
      </p:sp>
      <p:grpSp>
        <p:nvGrpSpPr>
          <p:cNvPr id="289" name="Google Shape;289;p3"/>
          <p:cNvGrpSpPr/>
          <p:nvPr/>
        </p:nvGrpSpPr>
        <p:grpSpPr>
          <a:xfrm>
            <a:off x="-159588" y="77501"/>
            <a:ext cx="5017160" cy="1541749"/>
            <a:chOff x="0" y="0"/>
            <a:chExt cx="6689546" cy="2055666"/>
          </a:xfrm>
        </p:grpSpPr>
        <p:sp>
          <p:nvSpPr>
            <p:cNvPr id="290" name="Google Shape;290;p3"/>
            <p:cNvSpPr/>
            <p:nvPr/>
          </p:nvSpPr>
          <p:spPr>
            <a:xfrm>
              <a:off x="1185852" y="570094"/>
              <a:ext cx="5503694" cy="735004"/>
            </a:xfrm>
            <a:custGeom>
              <a:rect b="b" l="l" r="r" t="t"/>
              <a:pathLst>
                <a:path extrusionOk="0" h="735004" w="5503694">
                  <a:moveTo>
                    <a:pt x="0" y="0"/>
                  </a:moveTo>
                  <a:lnTo>
                    <a:pt x="5503694" y="0"/>
                  </a:lnTo>
                  <a:lnTo>
                    <a:pt x="5503694" y="735004"/>
                  </a:lnTo>
                  <a:lnTo>
                    <a:pt x="0" y="735004"/>
                  </a:lnTo>
                  <a:lnTo>
                    <a:pt x="0" y="0"/>
                  </a:lnTo>
                  <a:close/>
                </a:path>
              </a:pathLst>
            </a:custGeom>
            <a:blipFill rotWithShape="1">
              <a:blip r:embed="rId10">
                <a:alphaModFix/>
              </a:blip>
              <a:stretch>
                <a:fillRect b="-594828" l="-29683" r="-7459" t="-588539"/>
              </a:stretch>
            </a:blipFill>
            <a:ln>
              <a:noFill/>
            </a:ln>
          </p:spPr>
        </p:sp>
        <p:sp>
          <p:nvSpPr>
            <p:cNvPr id="291" name="Google Shape;291;p3"/>
            <p:cNvSpPr/>
            <p:nvPr/>
          </p:nvSpPr>
          <p:spPr>
            <a:xfrm>
              <a:off x="0" y="0"/>
              <a:ext cx="1644533" cy="2055666"/>
            </a:xfrm>
            <a:custGeom>
              <a:rect b="b" l="l" r="r" t="t"/>
              <a:pathLst>
                <a:path extrusionOk="0" h="2055666" w="1644533">
                  <a:moveTo>
                    <a:pt x="0" y="0"/>
                  </a:moveTo>
                  <a:lnTo>
                    <a:pt x="1644533" y="0"/>
                  </a:lnTo>
                  <a:lnTo>
                    <a:pt x="1644533" y="2055666"/>
                  </a:lnTo>
                  <a:lnTo>
                    <a:pt x="0" y="2055666"/>
                  </a:lnTo>
                  <a:lnTo>
                    <a:pt x="0" y="0"/>
                  </a:lnTo>
                  <a:close/>
                </a:path>
              </a:pathLst>
            </a:custGeom>
            <a:blipFill rotWithShape="1">
              <a:blip r:embed="rId11">
                <a:alphaModFix/>
              </a:blip>
              <a:stretch>
                <a:fillRect b="0" l="0" r="0" t="0"/>
              </a:stretch>
            </a:blipFill>
            <a:ln>
              <a:noFill/>
            </a:ln>
          </p:spPr>
        </p:sp>
      </p:grpSp>
      <p:sp>
        <p:nvSpPr>
          <p:cNvPr id="292" name="Google Shape;292;p3"/>
          <p:cNvSpPr txBox="1"/>
          <p:nvPr/>
        </p:nvSpPr>
        <p:spPr>
          <a:xfrm>
            <a:off x="8942081" y="3049464"/>
            <a:ext cx="814200" cy="1404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None/>
            </a:pPr>
            <a:r>
              <a:rPr b="1" i="0" lang="en-US" sz="912" u="none" cap="none" strike="noStrike">
                <a:solidFill>
                  <a:srgbClr val="406A93"/>
                </a:solidFill>
                <a:latin typeface="Poppins"/>
                <a:ea typeface="Poppins"/>
                <a:cs typeface="Poppins"/>
                <a:sym typeface="Poppins"/>
              </a:rPr>
              <a:t>Realização</a:t>
            </a:r>
            <a:endParaRPr/>
          </a:p>
        </p:txBody>
      </p:sp>
      <p:sp>
        <p:nvSpPr>
          <p:cNvPr id="293" name="Google Shape;293;p3"/>
          <p:cNvSpPr/>
          <p:nvPr/>
        </p:nvSpPr>
        <p:spPr>
          <a:xfrm>
            <a:off x="8946263" y="1854213"/>
            <a:ext cx="805790" cy="1152933"/>
          </a:xfrm>
          <a:custGeom>
            <a:rect b="b" l="l" r="r" t="t"/>
            <a:pathLst>
              <a:path extrusionOk="0" h="1060168" w="749572">
                <a:moveTo>
                  <a:pt x="0" y="0"/>
                </a:moveTo>
                <a:lnTo>
                  <a:pt x="749572" y="0"/>
                </a:lnTo>
                <a:lnTo>
                  <a:pt x="749572" y="1060168"/>
                </a:lnTo>
                <a:lnTo>
                  <a:pt x="0" y="1060168"/>
                </a:lnTo>
                <a:lnTo>
                  <a:pt x="0" y="0"/>
                </a:lnTo>
                <a:close/>
              </a:path>
            </a:pathLst>
          </a:custGeom>
          <a:blipFill rotWithShape="1">
            <a:blip r:embed="rId12">
              <a:alphaModFix/>
            </a:blip>
            <a:stretch>
              <a:fillRect b="0" l="0" r="0" t="0"/>
            </a:stretch>
          </a:blipFill>
          <a:ln>
            <a:noFill/>
          </a:ln>
        </p:spPr>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6A93"/>
        </a:solidFill>
      </p:bgPr>
    </p:bg>
    <p:spTree>
      <p:nvGrpSpPr>
        <p:cNvPr id="297" name="Shape 297"/>
        <p:cNvGrpSpPr/>
        <p:nvPr/>
      </p:nvGrpSpPr>
      <p:grpSpPr>
        <a:xfrm>
          <a:off x="0" y="0"/>
          <a:ext cx="0" cy="0"/>
          <a:chOff x="0" y="0"/>
          <a:chExt cx="0" cy="0"/>
        </a:xfrm>
      </p:grpSpPr>
      <p:sp>
        <p:nvSpPr>
          <p:cNvPr id="298" name="Google Shape;298;p4"/>
          <p:cNvSpPr/>
          <p:nvPr/>
        </p:nvSpPr>
        <p:spPr>
          <a:xfrm>
            <a:off x="-17707564" y="-18722526"/>
            <a:ext cx="35415094" cy="40998265"/>
          </a:xfrm>
          <a:custGeom>
            <a:rect b="b" l="l" r="r" t="t"/>
            <a:pathLst>
              <a:path extrusionOk="0" h="54664353" w="47220125">
                <a:moveTo>
                  <a:pt x="0" y="0"/>
                </a:moveTo>
                <a:lnTo>
                  <a:pt x="47220125" y="0"/>
                </a:lnTo>
                <a:lnTo>
                  <a:pt x="47220125" y="54664353"/>
                </a:lnTo>
                <a:lnTo>
                  <a:pt x="0" y="54664353"/>
                </a:lnTo>
                <a:lnTo>
                  <a:pt x="0" y="0"/>
                </a:lnTo>
                <a:close/>
              </a:path>
            </a:pathLst>
          </a:custGeom>
          <a:blipFill rotWithShape="1">
            <a:blip r:embed="rId3">
              <a:alphaModFix/>
            </a:blip>
            <a:stretch>
              <a:fillRect b="0" l="-49245" r="-49245" t="0"/>
            </a:stretch>
          </a:blipFill>
          <a:ln>
            <a:noFill/>
          </a:ln>
        </p:spPr>
      </p:sp>
      <p:sp>
        <p:nvSpPr>
          <p:cNvPr id="299" name="Google Shape;299;p4"/>
          <p:cNvSpPr/>
          <p:nvPr/>
        </p:nvSpPr>
        <p:spPr>
          <a:xfrm rot="10800000">
            <a:off x="2540092" y="8116088"/>
            <a:ext cx="7748708" cy="10118008"/>
          </a:xfrm>
          <a:custGeom>
            <a:rect b="b" l="l" r="r" t="t"/>
            <a:pathLst>
              <a:path extrusionOk="0" h="10118008" w="7748708">
                <a:moveTo>
                  <a:pt x="0" y="0"/>
                </a:moveTo>
                <a:lnTo>
                  <a:pt x="7748708" y="0"/>
                </a:lnTo>
                <a:lnTo>
                  <a:pt x="7748708" y="10118008"/>
                </a:lnTo>
                <a:lnTo>
                  <a:pt x="0" y="10118008"/>
                </a:lnTo>
                <a:lnTo>
                  <a:pt x="0" y="0"/>
                </a:lnTo>
                <a:close/>
              </a:path>
            </a:pathLst>
          </a:custGeom>
          <a:blipFill rotWithShape="1">
            <a:blip r:embed="rId4">
              <a:alphaModFix amt="39000"/>
            </a:blip>
            <a:stretch>
              <a:fillRect b="0" l="0" r="0" t="0"/>
            </a:stretch>
          </a:blipFill>
          <a:ln>
            <a:noFill/>
          </a:ln>
        </p:spPr>
      </p:sp>
      <p:sp>
        <p:nvSpPr>
          <p:cNvPr id="300" name="Google Shape;300;p4"/>
          <p:cNvSpPr/>
          <p:nvPr/>
        </p:nvSpPr>
        <p:spPr>
          <a:xfrm>
            <a:off x="0" y="264525"/>
            <a:ext cx="10288800" cy="3791593"/>
          </a:xfrm>
          <a:custGeom>
            <a:rect b="b" l="l" r="r" t="t"/>
            <a:pathLst>
              <a:path extrusionOk="0" h="3791593" w="10288800">
                <a:moveTo>
                  <a:pt x="0" y="0"/>
                </a:moveTo>
                <a:lnTo>
                  <a:pt x="10288800" y="0"/>
                </a:lnTo>
                <a:lnTo>
                  <a:pt x="10288800" y="3791593"/>
                </a:lnTo>
                <a:lnTo>
                  <a:pt x="0" y="3791593"/>
                </a:lnTo>
                <a:lnTo>
                  <a:pt x="0" y="0"/>
                </a:lnTo>
                <a:close/>
              </a:path>
            </a:pathLst>
          </a:custGeom>
          <a:blipFill rotWithShape="1">
            <a:blip r:embed="rId5">
              <a:alphaModFix/>
            </a:blip>
            <a:stretch>
              <a:fillRect b="0" l="0" r="0" t="0"/>
            </a:stretch>
          </a:blipFill>
          <a:ln>
            <a:noFill/>
          </a:ln>
        </p:spPr>
      </p:sp>
      <p:grpSp>
        <p:nvGrpSpPr>
          <p:cNvPr id="301" name="Google Shape;301;p4"/>
          <p:cNvGrpSpPr/>
          <p:nvPr/>
        </p:nvGrpSpPr>
        <p:grpSpPr>
          <a:xfrm>
            <a:off x="1745246" y="1224121"/>
            <a:ext cx="6796508" cy="697389"/>
            <a:chOff x="0" y="-123825"/>
            <a:chExt cx="9062011" cy="929852"/>
          </a:xfrm>
        </p:grpSpPr>
        <p:sp>
          <p:nvSpPr>
            <p:cNvPr id="302" name="Google Shape;302;p4"/>
            <p:cNvSpPr/>
            <p:nvPr/>
          </p:nvSpPr>
          <p:spPr>
            <a:xfrm>
              <a:off x="0" y="0"/>
              <a:ext cx="9062010" cy="806027"/>
            </a:xfrm>
            <a:custGeom>
              <a:rect b="b" l="l" r="r" t="t"/>
              <a:pathLst>
                <a:path extrusionOk="0" h="806027" w="9062010">
                  <a:moveTo>
                    <a:pt x="0" y="0"/>
                  </a:moveTo>
                  <a:lnTo>
                    <a:pt x="9062010" y="0"/>
                  </a:lnTo>
                  <a:lnTo>
                    <a:pt x="9062010" y="806027"/>
                  </a:lnTo>
                  <a:lnTo>
                    <a:pt x="0" y="806027"/>
                  </a:lnTo>
                  <a:close/>
                </a:path>
              </a:pathLst>
            </a:custGeom>
            <a:solidFill>
              <a:srgbClr val="000000">
                <a:alpha val="0"/>
              </a:srgbClr>
            </a:solidFill>
            <a:ln>
              <a:noFill/>
            </a:ln>
          </p:spPr>
        </p:sp>
        <p:sp>
          <p:nvSpPr>
            <p:cNvPr id="303" name="Google Shape;303;p4"/>
            <p:cNvSpPr txBox="1"/>
            <p:nvPr/>
          </p:nvSpPr>
          <p:spPr>
            <a:xfrm>
              <a:off x="0" y="-123825"/>
              <a:ext cx="9062011" cy="929852"/>
            </a:xfrm>
            <a:prstGeom prst="rect">
              <a:avLst/>
            </a:prstGeom>
            <a:noFill/>
            <a:ln>
              <a:noFill/>
            </a:ln>
          </p:spPr>
          <p:txBody>
            <a:bodyPr anchorCtr="0" anchor="t" bIns="0" lIns="0" spcFirstLastPara="1" rIns="0" wrap="square" tIns="0">
              <a:noAutofit/>
            </a:bodyPr>
            <a:lstStyle/>
            <a:p>
              <a:pPr indent="0" lvl="0" marL="0" marR="0" rtl="0" algn="ctr">
                <a:lnSpc>
                  <a:spcPct val="139993"/>
                </a:lnSpc>
                <a:spcBef>
                  <a:spcPts val="0"/>
                </a:spcBef>
                <a:spcAft>
                  <a:spcPts val="0"/>
                </a:spcAft>
                <a:buNone/>
              </a:pPr>
              <a:r>
                <a:rPr b="0" i="0" lang="en-US" sz="3198" u="none" cap="none" strike="noStrike">
                  <a:solidFill>
                    <a:srgbClr val="000000"/>
                  </a:solidFill>
                  <a:latin typeface="Arial"/>
                  <a:ea typeface="Arial"/>
                  <a:cs typeface="Arial"/>
                  <a:sym typeface="Arial"/>
                </a:rPr>
                <a:t>Título do trabalho</a:t>
              </a:r>
              <a:endParaRPr/>
            </a:p>
          </p:txBody>
        </p:sp>
      </p:grpSp>
      <p:sp>
        <p:nvSpPr>
          <p:cNvPr id="304" name="Google Shape;304;p4"/>
          <p:cNvSpPr/>
          <p:nvPr/>
        </p:nvSpPr>
        <p:spPr>
          <a:xfrm>
            <a:off x="0" y="-144687"/>
            <a:ext cx="10288800" cy="485579"/>
          </a:xfrm>
          <a:custGeom>
            <a:rect b="b" l="l" r="r" t="t"/>
            <a:pathLst>
              <a:path extrusionOk="0" h="485579" w="10288800">
                <a:moveTo>
                  <a:pt x="0" y="0"/>
                </a:moveTo>
                <a:lnTo>
                  <a:pt x="10288800" y="0"/>
                </a:lnTo>
                <a:lnTo>
                  <a:pt x="10288800" y="485579"/>
                </a:lnTo>
                <a:lnTo>
                  <a:pt x="0" y="485579"/>
                </a:lnTo>
                <a:lnTo>
                  <a:pt x="0" y="0"/>
                </a:lnTo>
                <a:close/>
              </a:path>
            </a:pathLst>
          </a:custGeom>
          <a:blipFill rotWithShape="1">
            <a:blip r:embed="rId6">
              <a:alphaModFix/>
            </a:blip>
            <a:stretch>
              <a:fillRect b="0" l="0" r="0" t="0"/>
            </a:stretch>
          </a:blipFill>
          <a:ln>
            <a:noFill/>
          </a:ln>
        </p:spPr>
      </p:sp>
      <p:sp>
        <p:nvSpPr>
          <p:cNvPr id="305" name="Google Shape;305;p4"/>
          <p:cNvSpPr/>
          <p:nvPr/>
        </p:nvSpPr>
        <p:spPr>
          <a:xfrm>
            <a:off x="340062" y="4343796"/>
            <a:ext cx="9608678" cy="13327206"/>
          </a:xfrm>
          <a:custGeom>
            <a:rect b="b" l="l" r="r" t="t"/>
            <a:pathLst>
              <a:path extrusionOk="0" h="13327206" w="9608678">
                <a:moveTo>
                  <a:pt x="0" y="0"/>
                </a:moveTo>
                <a:lnTo>
                  <a:pt x="9608678" y="0"/>
                </a:lnTo>
                <a:lnTo>
                  <a:pt x="9608678" y="13327206"/>
                </a:lnTo>
                <a:lnTo>
                  <a:pt x="0" y="13327206"/>
                </a:lnTo>
                <a:lnTo>
                  <a:pt x="0" y="0"/>
                </a:lnTo>
                <a:close/>
              </a:path>
            </a:pathLst>
          </a:custGeom>
          <a:blipFill rotWithShape="1">
            <a:blip r:embed="rId7">
              <a:alphaModFix/>
            </a:blip>
            <a:stretch>
              <a:fillRect b="0" l="0" r="0" t="0"/>
            </a:stretch>
          </a:blipFill>
          <a:ln>
            <a:noFill/>
          </a:ln>
        </p:spPr>
      </p:sp>
      <p:sp>
        <p:nvSpPr>
          <p:cNvPr id="306" name="Google Shape;306;p4"/>
          <p:cNvSpPr/>
          <p:nvPr/>
        </p:nvSpPr>
        <p:spPr>
          <a:xfrm>
            <a:off x="650142" y="5470448"/>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07" name="Google Shape;307;p4"/>
          <p:cNvSpPr/>
          <p:nvPr/>
        </p:nvSpPr>
        <p:spPr>
          <a:xfrm>
            <a:off x="688670" y="14057778"/>
            <a:ext cx="4265888" cy="481552"/>
          </a:xfrm>
          <a:custGeom>
            <a:rect b="b" l="l" r="r" t="t"/>
            <a:pathLst>
              <a:path extrusionOk="0" h="481552" w="4265888">
                <a:moveTo>
                  <a:pt x="0" y="0"/>
                </a:moveTo>
                <a:lnTo>
                  <a:pt x="4265888" y="0"/>
                </a:lnTo>
                <a:lnTo>
                  <a:pt x="4265888" y="481553"/>
                </a:lnTo>
                <a:lnTo>
                  <a:pt x="0" y="481553"/>
                </a:lnTo>
                <a:lnTo>
                  <a:pt x="0" y="0"/>
                </a:lnTo>
                <a:close/>
              </a:path>
            </a:pathLst>
          </a:custGeom>
          <a:blipFill rotWithShape="1">
            <a:blip r:embed="rId8">
              <a:alphaModFix/>
            </a:blip>
            <a:stretch>
              <a:fillRect b="0" l="0" r="0" t="0"/>
            </a:stretch>
          </a:blipFill>
          <a:ln>
            <a:noFill/>
          </a:ln>
        </p:spPr>
      </p:sp>
      <p:grpSp>
        <p:nvGrpSpPr>
          <p:cNvPr id="308" name="Google Shape;308;p4"/>
          <p:cNvGrpSpPr/>
          <p:nvPr/>
        </p:nvGrpSpPr>
        <p:grpSpPr>
          <a:xfrm>
            <a:off x="688670" y="14622675"/>
            <a:ext cx="4278228" cy="2775856"/>
            <a:chOff x="0" y="-66675"/>
            <a:chExt cx="5704304" cy="3701141"/>
          </a:xfrm>
        </p:grpSpPr>
        <p:sp>
          <p:nvSpPr>
            <p:cNvPr id="309" name="Google Shape;309;p4"/>
            <p:cNvSpPr/>
            <p:nvPr/>
          </p:nvSpPr>
          <p:spPr>
            <a:xfrm>
              <a:off x="0" y="0"/>
              <a:ext cx="5704304" cy="3634466"/>
            </a:xfrm>
            <a:custGeom>
              <a:rect b="b" l="l" r="r" t="t"/>
              <a:pathLst>
                <a:path extrusionOk="0" h="3634466" w="5704304">
                  <a:moveTo>
                    <a:pt x="0" y="0"/>
                  </a:moveTo>
                  <a:lnTo>
                    <a:pt x="5704304" y="0"/>
                  </a:lnTo>
                  <a:lnTo>
                    <a:pt x="5704304" y="3634466"/>
                  </a:lnTo>
                  <a:lnTo>
                    <a:pt x="0" y="3634466"/>
                  </a:lnTo>
                  <a:close/>
                </a:path>
              </a:pathLst>
            </a:custGeom>
            <a:solidFill>
              <a:srgbClr val="000000">
                <a:alpha val="0"/>
              </a:srgbClr>
            </a:solidFill>
            <a:ln>
              <a:noFill/>
            </a:ln>
          </p:spPr>
        </p:sp>
        <p:sp>
          <p:nvSpPr>
            <p:cNvPr id="310" name="Google Shape;310;p4"/>
            <p:cNvSpPr txBox="1"/>
            <p:nvPr/>
          </p:nvSpPr>
          <p:spPr>
            <a:xfrm>
              <a:off x="0" y="-66675"/>
              <a:ext cx="5704304" cy="370114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11" name="Google Shape;311;p4"/>
          <p:cNvGrpSpPr/>
          <p:nvPr/>
        </p:nvGrpSpPr>
        <p:grpSpPr>
          <a:xfrm>
            <a:off x="688670" y="14171506"/>
            <a:ext cx="4278228" cy="337449"/>
            <a:chOff x="0" y="-66675"/>
            <a:chExt cx="5704304" cy="449933"/>
          </a:xfrm>
        </p:grpSpPr>
        <p:sp>
          <p:nvSpPr>
            <p:cNvPr id="312" name="Google Shape;312;p4"/>
            <p:cNvSpPr/>
            <p:nvPr/>
          </p:nvSpPr>
          <p:spPr>
            <a:xfrm>
              <a:off x="0" y="0"/>
              <a:ext cx="5704304" cy="383258"/>
            </a:xfrm>
            <a:custGeom>
              <a:rect b="b" l="l" r="r" t="t"/>
              <a:pathLst>
                <a:path extrusionOk="0" h="383258" w="5704304">
                  <a:moveTo>
                    <a:pt x="0" y="0"/>
                  </a:moveTo>
                  <a:lnTo>
                    <a:pt x="5704304" y="0"/>
                  </a:lnTo>
                  <a:lnTo>
                    <a:pt x="5704304" y="383258"/>
                  </a:lnTo>
                  <a:lnTo>
                    <a:pt x="0" y="383258"/>
                  </a:lnTo>
                  <a:close/>
                </a:path>
              </a:pathLst>
            </a:custGeom>
            <a:solidFill>
              <a:srgbClr val="000000">
                <a:alpha val="0"/>
              </a:srgbClr>
            </a:solidFill>
            <a:ln>
              <a:noFill/>
            </a:ln>
          </p:spPr>
        </p:sp>
        <p:sp>
          <p:nvSpPr>
            <p:cNvPr id="313" name="Google Shape;313;p4"/>
            <p:cNvSpPr txBox="1"/>
            <p:nvPr/>
          </p:nvSpPr>
          <p:spPr>
            <a:xfrm>
              <a:off x="0" y="-66675"/>
              <a:ext cx="5704304" cy="449933"/>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Resultados com discussão</a:t>
              </a:r>
              <a:endParaRPr/>
            </a:p>
          </p:txBody>
        </p:sp>
      </p:grpSp>
      <p:sp>
        <p:nvSpPr>
          <p:cNvPr id="314" name="Google Shape;314;p4"/>
          <p:cNvSpPr/>
          <p:nvPr/>
        </p:nvSpPr>
        <p:spPr>
          <a:xfrm>
            <a:off x="688670" y="1026915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15" name="Google Shape;315;p4"/>
          <p:cNvSpPr/>
          <p:nvPr/>
        </p:nvSpPr>
        <p:spPr>
          <a:xfrm>
            <a:off x="688670" y="11754946"/>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16" name="Google Shape;316;p4"/>
          <p:cNvSpPr/>
          <p:nvPr/>
        </p:nvSpPr>
        <p:spPr>
          <a:xfrm>
            <a:off x="5239738" y="1042241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17" name="Google Shape;317;p4"/>
          <p:cNvSpPr/>
          <p:nvPr/>
        </p:nvSpPr>
        <p:spPr>
          <a:xfrm>
            <a:off x="5177546" y="1295432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grpSp>
        <p:nvGrpSpPr>
          <p:cNvPr id="318" name="Google Shape;318;p4"/>
          <p:cNvGrpSpPr/>
          <p:nvPr/>
        </p:nvGrpSpPr>
        <p:grpSpPr>
          <a:xfrm>
            <a:off x="637802" y="1930954"/>
            <a:ext cx="8439540" cy="1995773"/>
            <a:chOff x="0" y="-66675"/>
            <a:chExt cx="11252720" cy="2661031"/>
          </a:xfrm>
        </p:grpSpPr>
        <p:sp>
          <p:nvSpPr>
            <p:cNvPr id="319" name="Google Shape;319;p4"/>
            <p:cNvSpPr/>
            <p:nvPr/>
          </p:nvSpPr>
          <p:spPr>
            <a:xfrm>
              <a:off x="0" y="0"/>
              <a:ext cx="11252719" cy="2594356"/>
            </a:xfrm>
            <a:custGeom>
              <a:rect b="b" l="l" r="r" t="t"/>
              <a:pathLst>
                <a:path extrusionOk="0" h="2594356" w="11252719">
                  <a:moveTo>
                    <a:pt x="0" y="0"/>
                  </a:moveTo>
                  <a:lnTo>
                    <a:pt x="11252719" y="0"/>
                  </a:lnTo>
                  <a:lnTo>
                    <a:pt x="11252719" y="2594356"/>
                  </a:lnTo>
                  <a:lnTo>
                    <a:pt x="0" y="2594356"/>
                  </a:lnTo>
                  <a:close/>
                </a:path>
              </a:pathLst>
            </a:custGeom>
            <a:solidFill>
              <a:srgbClr val="000000">
                <a:alpha val="0"/>
              </a:srgbClr>
            </a:solidFill>
            <a:ln>
              <a:noFill/>
            </a:ln>
          </p:spPr>
        </p:sp>
        <p:sp>
          <p:nvSpPr>
            <p:cNvPr id="320" name="Google Shape;320;p4"/>
            <p:cNvSpPr txBox="1"/>
            <p:nvPr/>
          </p:nvSpPr>
          <p:spPr>
            <a:xfrm>
              <a:off x="0" y="-66675"/>
              <a:ext cx="11252720" cy="2661031"/>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Autor</a:t>
              </a:r>
              <a:r>
                <a:rPr b="0" i="0" lang="en-US" sz="1600" u="none" cap="none" strike="noStrike">
                  <a:solidFill>
                    <a:srgbClr val="000000"/>
                  </a:solidFill>
                  <a:latin typeface="Arial"/>
                  <a:ea typeface="Arial"/>
                  <a:cs typeface="Arial"/>
                  <a:sym typeface="Arial"/>
                </a:rPr>
                <a:t>¹; Autor²; Autor³; Autor⁴; Autor⁵; Autor⁶.</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¹Instituição X, Brasil, 2024. </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²Instituição Y, Brasil, 2024.</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E-mail para contato: </a:t>
              </a:r>
              <a:r>
                <a:rPr b="0" i="0" lang="en-US" sz="1600" u="sng" cap="none" strike="noStrike">
                  <a:solidFill>
                    <a:srgbClr val="406A93"/>
                  </a:solidFill>
                  <a:latin typeface="Arial"/>
                  <a:ea typeface="Arial"/>
                  <a:cs typeface="Arial"/>
                  <a:sym typeface="Arial"/>
                </a:rPr>
                <a:t>x@email.com</a:t>
              </a:r>
              <a:endParaRPr/>
            </a:p>
          </p:txBody>
        </p:sp>
      </p:grpSp>
      <p:grpSp>
        <p:nvGrpSpPr>
          <p:cNvPr id="321" name="Google Shape;321;p4"/>
          <p:cNvGrpSpPr/>
          <p:nvPr/>
        </p:nvGrpSpPr>
        <p:grpSpPr>
          <a:xfrm>
            <a:off x="688670" y="6016296"/>
            <a:ext cx="4278228" cy="4149578"/>
            <a:chOff x="0" y="-66675"/>
            <a:chExt cx="5704304" cy="5532771"/>
          </a:xfrm>
        </p:grpSpPr>
        <p:sp>
          <p:nvSpPr>
            <p:cNvPr id="322" name="Google Shape;322;p4"/>
            <p:cNvSpPr/>
            <p:nvPr/>
          </p:nvSpPr>
          <p:spPr>
            <a:xfrm>
              <a:off x="0" y="0"/>
              <a:ext cx="5704304" cy="5466096"/>
            </a:xfrm>
            <a:custGeom>
              <a:rect b="b" l="l" r="r" t="t"/>
              <a:pathLst>
                <a:path extrusionOk="0" h="5466096" w="5704304">
                  <a:moveTo>
                    <a:pt x="0" y="0"/>
                  </a:moveTo>
                  <a:lnTo>
                    <a:pt x="5704304" y="0"/>
                  </a:lnTo>
                  <a:lnTo>
                    <a:pt x="5704304" y="5466096"/>
                  </a:lnTo>
                  <a:lnTo>
                    <a:pt x="0" y="5466096"/>
                  </a:lnTo>
                  <a:close/>
                </a:path>
              </a:pathLst>
            </a:custGeom>
            <a:solidFill>
              <a:srgbClr val="000000">
                <a:alpha val="0"/>
              </a:srgbClr>
            </a:solidFill>
            <a:ln>
              <a:noFill/>
            </a:ln>
          </p:spPr>
        </p:sp>
        <p:sp>
          <p:nvSpPr>
            <p:cNvPr id="323" name="Google Shape;323;p4"/>
            <p:cNvSpPr txBox="1"/>
            <p:nvPr/>
          </p:nvSpPr>
          <p:spPr>
            <a:xfrm>
              <a:off x="0" y="-66675"/>
              <a:ext cx="5704304" cy="553277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24" name="Google Shape;324;p4"/>
          <p:cNvGrpSpPr/>
          <p:nvPr/>
        </p:nvGrpSpPr>
        <p:grpSpPr>
          <a:xfrm>
            <a:off x="637802" y="4520462"/>
            <a:ext cx="4278228" cy="898368"/>
            <a:chOff x="0" y="-66675"/>
            <a:chExt cx="5704304" cy="1197824"/>
          </a:xfrm>
        </p:grpSpPr>
        <p:sp>
          <p:nvSpPr>
            <p:cNvPr id="325" name="Google Shape;325;p4"/>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326" name="Google Shape;326;p4"/>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Palavras-chave: </a:t>
              </a:r>
              <a:r>
                <a:rPr b="0" i="0" lang="en-US" sz="1600" u="none" cap="none" strike="noStrike">
                  <a:solidFill>
                    <a:srgbClr val="000000"/>
                  </a:solidFill>
                  <a:latin typeface="Arial"/>
                  <a:ea typeface="Arial"/>
                  <a:cs typeface="Arial"/>
                  <a:sym typeface="Arial"/>
                </a:rPr>
                <a:t>Coloque seu texto aqui. Coloque seu texto aqui. Coloque seu texto aqui.</a:t>
              </a:r>
              <a:endParaRPr/>
            </a:p>
          </p:txBody>
        </p:sp>
      </p:grpSp>
      <p:grpSp>
        <p:nvGrpSpPr>
          <p:cNvPr id="327" name="Google Shape;327;p4"/>
          <p:cNvGrpSpPr/>
          <p:nvPr/>
        </p:nvGrpSpPr>
        <p:grpSpPr>
          <a:xfrm>
            <a:off x="650142" y="5585977"/>
            <a:ext cx="4278228" cy="356500"/>
            <a:chOff x="0" y="-66675"/>
            <a:chExt cx="5704304" cy="475334"/>
          </a:xfrm>
        </p:grpSpPr>
        <p:sp>
          <p:nvSpPr>
            <p:cNvPr id="328" name="Google Shape;328;p4"/>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329" name="Google Shape;329;p4"/>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Introdução</a:t>
              </a:r>
              <a:endParaRPr/>
            </a:p>
          </p:txBody>
        </p:sp>
      </p:grpSp>
      <p:grpSp>
        <p:nvGrpSpPr>
          <p:cNvPr id="330" name="Google Shape;330;p4"/>
          <p:cNvGrpSpPr/>
          <p:nvPr/>
        </p:nvGrpSpPr>
        <p:grpSpPr>
          <a:xfrm>
            <a:off x="688670" y="10814996"/>
            <a:ext cx="4278228" cy="898368"/>
            <a:chOff x="0" y="-66675"/>
            <a:chExt cx="5704304" cy="1197824"/>
          </a:xfrm>
        </p:grpSpPr>
        <p:sp>
          <p:nvSpPr>
            <p:cNvPr id="331" name="Google Shape;331;p4"/>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332" name="Google Shape;332;p4"/>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a:t>
              </a:r>
              <a:endParaRPr/>
            </a:p>
          </p:txBody>
        </p:sp>
      </p:grpSp>
      <p:grpSp>
        <p:nvGrpSpPr>
          <p:cNvPr id="333" name="Google Shape;333;p4"/>
          <p:cNvGrpSpPr/>
          <p:nvPr/>
        </p:nvGrpSpPr>
        <p:grpSpPr>
          <a:xfrm>
            <a:off x="688670" y="10403727"/>
            <a:ext cx="4278228" cy="356500"/>
            <a:chOff x="0" y="-66675"/>
            <a:chExt cx="5704304" cy="475334"/>
          </a:xfrm>
        </p:grpSpPr>
        <p:sp>
          <p:nvSpPr>
            <p:cNvPr id="334" name="Google Shape;334;p4"/>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335" name="Google Shape;335;p4"/>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Objetivo</a:t>
              </a:r>
              <a:endParaRPr/>
            </a:p>
          </p:txBody>
        </p:sp>
      </p:grpSp>
      <p:grpSp>
        <p:nvGrpSpPr>
          <p:cNvPr id="336" name="Google Shape;336;p4"/>
          <p:cNvGrpSpPr/>
          <p:nvPr/>
        </p:nvGrpSpPr>
        <p:grpSpPr>
          <a:xfrm>
            <a:off x="688670" y="12300792"/>
            <a:ext cx="4278228" cy="1711170"/>
            <a:chOff x="0" y="-66675"/>
            <a:chExt cx="5704304" cy="2281560"/>
          </a:xfrm>
        </p:grpSpPr>
        <p:sp>
          <p:nvSpPr>
            <p:cNvPr id="337" name="Google Shape;337;p4"/>
            <p:cNvSpPr/>
            <p:nvPr/>
          </p:nvSpPr>
          <p:spPr>
            <a:xfrm>
              <a:off x="0" y="0"/>
              <a:ext cx="5704304" cy="2214885"/>
            </a:xfrm>
            <a:custGeom>
              <a:rect b="b" l="l" r="r" t="t"/>
              <a:pathLst>
                <a:path extrusionOk="0" h="2214885" w="5704304">
                  <a:moveTo>
                    <a:pt x="0" y="0"/>
                  </a:moveTo>
                  <a:lnTo>
                    <a:pt x="5704304" y="0"/>
                  </a:lnTo>
                  <a:lnTo>
                    <a:pt x="5704304" y="2214885"/>
                  </a:lnTo>
                  <a:lnTo>
                    <a:pt x="0" y="2214885"/>
                  </a:lnTo>
                  <a:close/>
                </a:path>
              </a:pathLst>
            </a:custGeom>
            <a:solidFill>
              <a:srgbClr val="000000">
                <a:alpha val="0"/>
              </a:srgbClr>
            </a:solidFill>
            <a:ln>
              <a:noFill/>
            </a:ln>
          </p:spPr>
        </p:sp>
        <p:sp>
          <p:nvSpPr>
            <p:cNvPr id="338" name="Google Shape;338;p4"/>
            <p:cNvSpPr txBox="1"/>
            <p:nvPr/>
          </p:nvSpPr>
          <p:spPr>
            <a:xfrm>
              <a:off x="0" y="-66675"/>
              <a:ext cx="5704304" cy="2281560"/>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39" name="Google Shape;339;p4"/>
          <p:cNvGrpSpPr/>
          <p:nvPr/>
        </p:nvGrpSpPr>
        <p:grpSpPr>
          <a:xfrm>
            <a:off x="688670" y="11880000"/>
            <a:ext cx="4278228" cy="356500"/>
            <a:chOff x="0" y="-66675"/>
            <a:chExt cx="5704304" cy="475334"/>
          </a:xfrm>
        </p:grpSpPr>
        <p:sp>
          <p:nvSpPr>
            <p:cNvPr id="340" name="Google Shape;340;p4"/>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406A93">
                <a:alpha val="0"/>
              </a:srgbClr>
            </a:solidFill>
            <a:ln>
              <a:noFill/>
            </a:ln>
          </p:spPr>
        </p:sp>
        <p:sp>
          <p:nvSpPr>
            <p:cNvPr id="341" name="Google Shape;341;p4"/>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Métodos</a:t>
              </a:r>
              <a:endParaRPr/>
            </a:p>
          </p:txBody>
        </p:sp>
      </p:grpSp>
      <p:grpSp>
        <p:nvGrpSpPr>
          <p:cNvPr id="342" name="Google Shape;342;p4"/>
          <p:cNvGrpSpPr/>
          <p:nvPr/>
        </p:nvGrpSpPr>
        <p:grpSpPr>
          <a:xfrm>
            <a:off x="5239738" y="10968258"/>
            <a:ext cx="4278228" cy="1982106"/>
            <a:chOff x="0" y="-66675"/>
            <a:chExt cx="5704304" cy="2642808"/>
          </a:xfrm>
        </p:grpSpPr>
        <p:sp>
          <p:nvSpPr>
            <p:cNvPr id="343" name="Google Shape;343;p4"/>
            <p:cNvSpPr/>
            <p:nvPr/>
          </p:nvSpPr>
          <p:spPr>
            <a:xfrm>
              <a:off x="0" y="0"/>
              <a:ext cx="5704304" cy="2576133"/>
            </a:xfrm>
            <a:custGeom>
              <a:rect b="b" l="l" r="r" t="t"/>
              <a:pathLst>
                <a:path extrusionOk="0" h="2576133" w="5704304">
                  <a:moveTo>
                    <a:pt x="0" y="0"/>
                  </a:moveTo>
                  <a:lnTo>
                    <a:pt x="5704304" y="0"/>
                  </a:lnTo>
                  <a:lnTo>
                    <a:pt x="5704304" y="2576133"/>
                  </a:lnTo>
                  <a:lnTo>
                    <a:pt x="0" y="2576133"/>
                  </a:lnTo>
                  <a:close/>
                </a:path>
              </a:pathLst>
            </a:custGeom>
            <a:solidFill>
              <a:srgbClr val="000000">
                <a:alpha val="0"/>
              </a:srgbClr>
            </a:solidFill>
            <a:ln>
              <a:noFill/>
            </a:ln>
          </p:spPr>
        </p:sp>
        <p:sp>
          <p:nvSpPr>
            <p:cNvPr id="344" name="Google Shape;344;p4"/>
            <p:cNvSpPr txBox="1"/>
            <p:nvPr/>
          </p:nvSpPr>
          <p:spPr>
            <a:xfrm>
              <a:off x="0" y="-66675"/>
              <a:ext cx="5704304" cy="2642808"/>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45" name="Google Shape;345;p4"/>
          <p:cNvGrpSpPr/>
          <p:nvPr/>
        </p:nvGrpSpPr>
        <p:grpSpPr>
          <a:xfrm>
            <a:off x="5239738" y="10528414"/>
            <a:ext cx="4278228" cy="356500"/>
            <a:chOff x="0" y="-66675"/>
            <a:chExt cx="5704304" cy="475334"/>
          </a:xfrm>
        </p:grpSpPr>
        <p:sp>
          <p:nvSpPr>
            <p:cNvPr id="346" name="Google Shape;346;p4"/>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347" name="Google Shape;347;p4"/>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Conclusão</a:t>
              </a:r>
              <a:endParaRPr/>
            </a:p>
          </p:txBody>
        </p:sp>
      </p:grpSp>
      <p:grpSp>
        <p:nvGrpSpPr>
          <p:cNvPr id="348" name="Google Shape;348;p4"/>
          <p:cNvGrpSpPr/>
          <p:nvPr/>
        </p:nvGrpSpPr>
        <p:grpSpPr>
          <a:xfrm>
            <a:off x="5177546" y="13528070"/>
            <a:ext cx="4278228" cy="3878644"/>
            <a:chOff x="0" y="-66675"/>
            <a:chExt cx="5704304" cy="5171526"/>
          </a:xfrm>
        </p:grpSpPr>
        <p:sp>
          <p:nvSpPr>
            <p:cNvPr id="349" name="Google Shape;349;p4"/>
            <p:cNvSpPr/>
            <p:nvPr/>
          </p:nvSpPr>
          <p:spPr>
            <a:xfrm>
              <a:off x="0" y="0"/>
              <a:ext cx="5704304" cy="5104851"/>
            </a:xfrm>
            <a:custGeom>
              <a:rect b="b" l="l" r="r" t="t"/>
              <a:pathLst>
                <a:path extrusionOk="0" h="5104851" w="5704304">
                  <a:moveTo>
                    <a:pt x="0" y="0"/>
                  </a:moveTo>
                  <a:lnTo>
                    <a:pt x="5704304" y="0"/>
                  </a:lnTo>
                  <a:lnTo>
                    <a:pt x="5704304" y="5104851"/>
                  </a:lnTo>
                  <a:lnTo>
                    <a:pt x="0" y="5104851"/>
                  </a:lnTo>
                  <a:close/>
                </a:path>
              </a:pathLst>
            </a:custGeom>
            <a:solidFill>
              <a:srgbClr val="000000">
                <a:alpha val="0"/>
              </a:srgbClr>
            </a:solidFill>
            <a:ln>
              <a:noFill/>
            </a:ln>
          </p:spPr>
        </p:sp>
        <p:sp>
          <p:nvSpPr>
            <p:cNvPr id="350" name="Google Shape;350;p4"/>
            <p:cNvSpPr txBox="1"/>
            <p:nvPr/>
          </p:nvSpPr>
          <p:spPr>
            <a:xfrm>
              <a:off x="0" y="-66675"/>
              <a:ext cx="5704304" cy="517152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51" name="Google Shape;351;p4"/>
          <p:cNvGrpSpPr/>
          <p:nvPr/>
        </p:nvGrpSpPr>
        <p:grpSpPr>
          <a:xfrm>
            <a:off x="5177546" y="13070492"/>
            <a:ext cx="4278228" cy="356500"/>
            <a:chOff x="0" y="-66675"/>
            <a:chExt cx="5704304" cy="475334"/>
          </a:xfrm>
        </p:grpSpPr>
        <p:sp>
          <p:nvSpPr>
            <p:cNvPr id="352" name="Google Shape;352;p4"/>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353" name="Google Shape;353;p4"/>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Referências</a:t>
              </a:r>
              <a:endParaRPr/>
            </a:p>
          </p:txBody>
        </p:sp>
      </p:grpSp>
      <p:grpSp>
        <p:nvGrpSpPr>
          <p:cNvPr id="354" name="Google Shape;354;p4"/>
          <p:cNvGrpSpPr/>
          <p:nvPr/>
        </p:nvGrpSpPr>
        <p:grpSpPr>
          <a:xfrm>
            <a:off x="5233568" y="4520462"/>
            <a:ext cx="4278228" cy="5775184"/>
            <a:chOff x="0" y="-66675"/>
            <a:chExt cx="5704304" cy="7700246"/>
          </a:xfrm>
        </p:grpSpPr>
        <p:sp>
          <p:nvSpPr>
            <p:cNvPr id="355" name="Google Shape;355;p4"/>
            <p:cNvSpPr/>
            <p:nvPr/>
          </p:nvSpPr>
          <p:spPr>
            <a:xfrm>
              <a:off x="0" y="0"/>
              <a:ext cx="5704304" cy="7633570"/>
            </a:xfrm>
            <a:custGeom>
              <a:rect b="b" l="l" r="r" t="t"/>
              <a:pathLst>
                <a:path extrusionOk="0" h="7633570" w="5704304">
                  <a:moveTo>
                    <a:pt x="0" y="0"/>
                  </a:moveTo>
                  <a:lnTo>
                    <a:pt x="5704304" y="0"/>
                  </a:lnTo>
                  <a:lnTo>
                    <a:pt x="5704304" y="7633570"/>
                  </a:lnTo>
                  <a:lnTo>
                    <a:pt x="0" y="7633570"/>
                  </a:lnTo>
                  <a:close/>
                </a:path>
              </a:pathLst>
            </a:custGeom>
            <a:solidFill>
              <a:srgbClr val="000000">
                <a:alpha val="0"/>
              </a:srgbClr>
            </a:solidFill>
            <a:ln>
              <a:noFill/>
            </a:ln>
          </p:spPr>
        </p:sp>
        <p:sp>
          <p:nvSpPr>
            <p:cNvPr id="356" name="Google Shape;356;p4"/>
            <p:cNvSpPr txBox="1"/>
            <p:nvPr/>
          </p:nvSpPr>
          <p:spPr>
            <a:xfrm>
              <a:off x="0" y="-66675"/>
              <a:ext cx="5704304" cy="770024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57" name="Google Shape;357;p4"/>
          <p:cNvGrpSpPr/>
          <p:nvPr/>
        </p:nvGrpSpPr>
        <p:grpSpPr>
          <a:xfrm>
            <a:off x="9105718" y="17081974"/>
            <a:ext cx="1152122" cy="1152122"/>
            <a:chOff x="0" y="0"/>
            <a:chExt cx="812800" cy="812800"/>
          </a:xfrm>
        </p:grpSpPr>
        <p:sp>
          <p:nvSpPr>
            <p:cNvPr id="358" name="Google Shape;358;p4"/>
            <p:cNvSpPr/>
            <p:nvPr/>
          </p:nvSpPr>
          <p:spPr>
            <a:xfrm>
              <a:off x="0" y="0"/>
              <a:ext cx="812800" cy="812800"/>
            </a:xfrm>
            <a:custGeom>
              <a:rect b="b" l="l" r="r" t="t"/>
              <a:pathLst>
                <a:path extrusionOk="0"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06A9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4"/>
            <p:cNvSpPr txBox="1"/>
            <p:nvPr/>
          </p:nvSpPr>
          <p:spPr>
            <a:xfrm>
              <a:off x="76200" y="9525"/>
              <a:ext cx="660400" cy="727075"/>
            </a:xfrm>
            <a:prstGeom prst="rect">
              <a:avLst/>
            </a:prstGeom>
            <a:noFill/>
            <a:ln>
              <a:noFill/>
            </a:ln>
          </p:spPr>
          <p:txBody>
            <a:bodyPr anchorCtr="0" anchor="ctr" bIns="50800" lIns="50800" spcFirstLastPara="1" rIns="50800" wrap="square" tIns="50800">
              <a:noAutofit/>
            </a:bodyPr>
            <a:lstStyle/>
            <a:p>
              <a:pPr indent="0" lvl="0" marL="0" marR="0" rtl="0" algn="ctr">
                <a:lnSpc>
                  <a:spcPct val="1243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360" name="Google Shape;360;p4"/>
          <p:cNvSpPr/>
          <p:nvPr/>
        </p:nvSpPr>
        <p:spPr>
          <a:xfrm>
            <a:off x="9128210" y="17104466"/>
            <a:ext cx="1088088" cy="1088088"/>
          </a:xfrm>
          <a:custGeom>
            <a:rect b="b" l="l" r="r" t="t"/>
            <a:pathLst>
              <a:path extrusionOk="0" h="1088088" w="1088088">
                <a:moveTo>
                  <a:pt x="0" y="0"/>
                </a:moveTo>
                <a:lnTo>
                  <a:pt x="1088088" y="0"/>
                </a:lnTo>
                <a:lnTo>
                  <a:pt x="1088088" y="1088088"/>
                </a:lnTo>
                <a:lnTo>
                  <a:pt x="0" y="1088088"/>
                </a:lnTo>
                <a:lnTo>
                  <a:pt x="0" y="0"/>
                </a:lnTo>
                <a:close/>
              </a:path>
            </a:pathLst>
          </a:custGeom>
          <a:blipFill rotWithShape="1">
            <a:blip r:embed="rId9">
              <a:alphaModFix/>
            </a:blip>
            <a:stretch>
              <a:fillRect b="0" l="0" r="0" t="0"/>
            </a:stretch>
          </a:blipFill>
          <a:ln>
            <a:noFill/>
          </a:ln>
        </p:spPr>
      </p:sp>
      <p:grpSp>
        <p:nvGrpSpPr>
          <p:cNvPr id="361" name="Google Shape;361;p4"/>
          <p:cNvGrpSpPr/>
          <p:nvPr/>
        </p:nvGrpSpPr>
        <p:grpSpPr>
          <a:xfrm>
            <a:off x="-159588" y="77501"/>
            <a:ext cx="5017160" cy="1541749"/>
            <a:chOff x="0" y="0"/>
            <a:chExt cx="6689546" cy="2055666"/>
          </a:xfrm>
        </p:grpSpPr>
        <p:sp>
          <p:nvSpPr>
            <p:cNvPr id="362" name="Google Shape;362;p4"/>
            <p:cNvSpPr/>
            <p:nvPr/>
          </p:nvSpPr>
          <p:spPr>
            <a:xfrm>
              <a:off x="1185852" y="570094"/>
              <a:ext cx="5503694" cy="735004"/>
            </a:xfrm>
            <a:custGeom>
              <a:rect b="b" l="l" r="r" t="t"/>
              <a:pathLst>
                <a:path extrusionOk="0" h="735004" w="5503694">
                  <a:moveTo>
                    <a:pt x="0" y="0"/>
                  </a:moveTo>
                  <a:lnTo>
                    <a:pt x="5503694" y="0"/>
                  </a:lnTo>
                  <a:lnTo>
                    <a:pt x="5503694" y="735004"/>
                  </a:lnTo>
                  <a:lnTo>
                    <a:pt x="0" y="735004"/>
                  </a:lnTo>
                  <a:lnTo>
                    <a:pt x="0" y="0"/>
                  </a:lnTo>
                  <a:close/>
                </a:path>
              </a:pathLst>
            </a:custGeom>
            <a:blipFill rotWithShape="1">
              <a:blip r:embed="rId10">
                <a:alphaModFix/>
              </a:blip>
              <a:stretch>
                <a:fillRect b="-594828" l="-29683" r="-7459" t="-588539"/>
              </a:stretch>
            </a:blipFill>
            <a:ln>
              <a:noFill/>
            </a:ln>
          </p:spPr>
        </p:sp>
        <p:sp>
          <p:nvSpPr>
            <p:cNvPr id="363" name="Google Shape;363;p4"/>
            <p:cNvSpPr/>
            <p:nvPr/>
          </p:nvSpPr>
          <p:spPr>
            <a:xfrm>
              <a:off x="0" y="0"/>
              <a:ext cx="1644533" cy="2055666"/>
            </a:xfrm>
            <a:custGeom>
              <a:rect b="b" l="l" r="r" t="t"/>
              <a:pathLst>
                <a:path extrusionOk="0" h="2055666" w="1644533">
                  <a:moveTo>
                    <a:pt x="0" y="0"/>
                  </a:moveTo>
                  <a:lnTo>
                    <a:pt x="1644533" y="0"/>
                  </a:lnTo>
                  <a:lnTo>
                    <a:pt x="1644533" y="2055666"/>
                  </a:lnTo>
                  <a:lnTo>
                    <a:pt x="0" y="2055666"/>
                  </a:lnTo>
                  <a:lnTo>
                    <a:pt x="0" y="0"/>
                  </a:lnTo>
                  <a:close/>
                </a:path>
              </a:pathLst>
            </a:custGeom>
            <a:blipFill rotWithShape="1">
              <a:blip r:embed="rId11">
                <a:alphaModFix/>
              </a:blip>
              <a:stretch>
                <a:fillRect b="0" l="0" r="0" t="0"/>
              </a:stretch>
            </a:blipFill>
            <a:ln>
              <a:noFill/>
            </a:ln>
          </p:spPr>
        </p:sp>
      </p:grpSp>
      <p:sp>
        <p:nvSpPr>
          <p:cNvPr id="364" name="Google Shape;364;p4"/>
          <p:cNvSpPr txBox="1"/>
          <p:nvPr/>
        </p:nvSpPr>
        <p:spPr>
          <a:xfrm>
            <a:off x="8942081" y="3049464"/>
            <a:ext cx="814200" cy="1404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None/>
            </a:pPr>
            <a:r>
              <a:rPr b="1" i="0" lang="en-US" sz="912" u="none" cap="none" strike="noStrike">
                <a:solidFill>
                  <a:srgbClr val="406A93"/>
                </a:solidFill>
                <a:latin typeface="Poppins"/>
                <a:ea typeface="Poppins"/>
                <a:cs typeface="Poppins"/>
                <a:sym typeface="Poppins"/>
              </a:rPr>
              <a:t>Realização</a:t>
            </a:r>
            <a:endParaRPr/>
          </a:p>
        </p:txBody>
      </p:sp>
      <p:sp>
        <p:nvSpPr>
          <p:cNvPr id="365" name="Google Shape;365;p4"/>
          <p:cNvSpPr/>
          <p:nvPr/>
        </p:nvSpPr>
        <p:spPr>
          <a:xfrm>
            <a:off x="8946263" y="1854213"/>
            <a:ext cx="805790" cy="1152933"/>
          </a:xfrm>
          <a:custGeom>
            <a:rect b="b" l="l" r="r" t="t"/>
            <a:pathLst>
              <a:path extrusionOk="0" h="1060168" w="749572">
                <a:moveTo>
                  <a:pt x="0" y="0"/>
                </a:moveTo>
                <a:lnTo>
                  <a:pt x="749572" y="0"/>
                </a:lnTo>
                <a:lnTo>
                  <a:pt x="749572" y="1060168"/>
                </a:lnTo>
                <a:lnTo>
                  <a:pt x="0" y="1060168"/>
                </a:lnTo>
                <a:lnTo>
                  <a:pt x="0" y="0"/>
                </a:lnTo>
                <a:close/>
              </a:path>
            </a:pathLst>
          </a:custGeom>
          <a:blipFill rotWithShape="1">
            <a:blip r:embed="rId12">
              <a:alphaModFix/>
            </a:blip>
            <a:stretch>
              <a:fillRect b="0" l="0" r="0" t="0"/>
            </a:stretch>
          </a:blip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06A93"/>
        </a:solidFill>
      </p:bgPr>
    </p:bg>
    <p:spTree>
      <p:nvGrpSpPr>
        <p:cNvPr id="369" name="Shape 369"/>
        <p:cNvGrpSpPr/>
        <p:nvPr/>
      </p:nvGrpSpPr>
      <p:grpSpPr>
        <a:xfrm>
          <a:off x="0" y="0"/>
          <a:ext cx="0" cy="0"/>
          <a:chOff x="0" y="0"/>
          <a:chExt cx="0" cy="0"/>
        </a:xfrm>
      </p:grpSpPr>
      <p:sp>
        <p:nvSpPr>
          <p:cNvPr id="370" name="Google Shape;370;p5"/>
          <p:cNvSpPr/>
          <p:nvPr/>
        </p:nvSpPr>
        <p:spPr>
          <a:xfrm>
            <a:off x="-17707564" y="-18722526"/>
            <a:ext cx="35415094" cy="40998265"/>
          </a:xfrm>
          <a:custGeom>
            <a:rect b="b" l="l" r="r" t="t"/>
            <a:pathLst>
              <a:path extrusionOk="0" h="54664353" w="47220125">
                <a:moveTo>
                  <a:pt x="0" y="0"/>
                </a:moveTo>
                <a:lnTo>
                  <a:pt x="47220125" y="0"/>
                </a:lnTo>
                <a:lnTo>
                  <a:pt x="47220125" y="54664353"/>
                </a:lnTo>
                <a:lnTo>
                  <a:pt x="0" y="54664353"/>
                </a:lnTo>
                <a:lnTo>
                  <a:pt x="0" y="0"/>
                </a:lnTo>
                <a:close/>
              </a:path>
            </a:pathLst>
          </a:custGeom>
          <a:blipFill rotWithShape="1">
            <a:blip r:embed="rId3">
              <a:alphaModFix/>
            </a:blip>
            <a:stretch>
              <a:fillRect b="0" l="-49245" r="-49245" t="0"/>
            </a:stretch>
          </a:blipFill>
          <a:ln>
            <a:noFill/>
          </a:ln>
        </p:spPr>
      </p:sp>
      <p:sp>
        <p:nvSpPr>
          <p:cNvPr id="371" name="Google Shape;371;p5"/>
          <p:cNvSpPr/>
          <p:nvPr/>
        </p:nvSpPr>
        <p:spPr>
          <a:xfrm rot="10800000">
            <a:off x="2540092" y="8116088"/>
            <a:ext cx="7748708" cy="10118008"/>
          </a:xfrm>
          <a:custGeom>
            <a:rect b="b" l="l" r="r" t="t"/>
            <a:pathLst>
              <a:path extrusionOk="0" h="10118008" w="7748708">
                <a:moveTo>
                  <a:pt x="0" y="0"/>
                </a:moveTo>
                <a:lnTo>
                  <a:pt x="7748708" y="0"/>
                </a:lnTo>
                <a:lnTo>
                  <a:pt x="7748708" y="10118008"/>
                </a:lnTo>
                <a:lnTo>
                  <a:pt x="0" y="10118008"/>
                </a:lnTo>
                <a:lnTo>
                  <a:pt x="0" y="0"/>
                </a:lnTo>
                <a:close/>
              </a:path>
            </a:pathLst>
          </a:custGeom>
          <a:blipFill rotWithShape="1">
            <a:blip r:embed="rId4">
              <a:alphaModFix amt="39000"/>
            </a:blip>
            <a:stretch>
              <a:fillRect b="0" l="0" r="0" t="0"/>
            </a:stretch>
          </a:blipFill>
          <a:ln>
            <a:noFill/>
          </a:ln>
        </p:spPr>
      </p:sp>
      <p:sp>
        <p:nvSpPr>
          <p:cNvPr id="372" name="Google Shape;372;p5"/>
          <p:cNvSpPr/>
          <p:nvPr/>
        </p:nvSpPr>
        <p:spPr>
          <a:xfrm>
            <a:off x="0" y="264525"/>
            <a:ext cx="10288800" cy="3791593"/>
          </a:xfrm>
          <a:custGeom>
            <a:rect b="b" l="l" r="r" t="t"/>
            <a:pathLst>
              <a:path extrusionOk="0" h="3791593" w="10288800">
                <a:moveTo>
                  <a:pt x="0" y="0"/>
                </a:moveTo>
                <a:lnTo>
                  <a:pt x="10288800" y="0"/>
                </a:lnTo>
                <a:lnTo>
                  <a:pt x="10288800" y="3791593"/>
                </a:lnTo>
                <a:lnTo>
                  <a:pt x="0" y="3791593"/>
                </a:lnTo>
                <a:lnTo>
                  <a:pt x="0" y="0"/>
                </a:lnTo>
                <a:close/>
              </a:path>
            </a:pathLst>
          </a:custGeom>
          <a:blipFill rotWithShape="1">
            <a:blip r:embed="rId5">
              <a:alphaModFix/>
            </a:blip>
            <a:stretch>
              <a:fillRect b="0" l="0" r="0" t="0"/>
            </a:stretch>
          </a:blipFill>
          <a:ln>
            <a:noFill/>
          </a:ln>
        </p:spPr>
      </p:sp>
      <p:grpSp>
        <p:nvGrpSpPr>
          <p:cNvPr id="373" name="Google Shape;373;p5"/>
          <p:cNvGrpSpPr/>
          <p:nvPr/>
        </p:nvGrpSpPr>
        <p:grpSpPr>
          <a:xfrm>
            <a:off x="1745246" y="1224121"/>
            <a:ext cx="6796508" cy="697389"/>
            <a:chOff x="0" y="-123825"/>
            <a:chExt cx="9062011" cy="929852"/>
          </a:xfrm>
        </p:grpSpPr>
        <p:sp>
          <p:nvSpPr>
            <p:cNvPr id="374" name="Google Shape;374;p5"/>
            <p:cNvSpPr/>
            <p:nvPr/>
          </p:nvSpPr>
          <p:spPr>
            <a:xfrm>
              <a:off x="0" y="0"/>
              <a:ext cx="9062010" cy="806027"/>
            </a:xfrm>
            <a:custGeom>
              <a:rect b="b" l="l" r="r" t="t"/>
              <a:pathLst>
                <a:path extrusionOk="0" h="806027" w="9062010">
                  <a:moveTo>
                    <a:pt x="0" y="0"/>
                  </a:moveTo>
                  <a:lnTo>
                    <a:pt x="9062010" y="0"/>
                  </a:lnTo>
                  <a:lnTo>
                    <a:pt x="9062010" y="806027"/>
                  </a:lnTo>
                  <a:lnTo>
                    <a:pt x="0" y="806027"/>
                  </a:lnTo>
                  <a:close/>
                </a:path>
              </a:pathLst>
            </a:custGeom>
            <a:solidFill>
              <a:srgbClr val="000000">
                <a:alpha val="0"/>
              </a:srgbClr>
            </a:solidFill>
            <a:ln>
              <a:noFill/>
            </a:ln>
          </p:spPr>
        </p:sp>
        <p:sp>
          <p:nvSpPr>
            <p:cNvPr id="375" name="Google Shape;375;p5"/>
            <p:cNvSpPr txBox="1"/>
            <p:nvPr/>
          </p:nvSpPr>
          <p:spPr>
            <a:xfrm>
              <a:off x="0" y="-123825"/>
              <a:ext cx="9062011" cy="929852"/>
            </a:xfrm>
            <a:prstGeom prst="rect">
              <a:avLst/>
            </a:prstGeom>
            <a:noFill/>
            <a:ln>
              <a:noFill/>
            </a:ln>
          </p:spPr>
          <p:txBody>
            <a:bodyPr anchorCtr="0" anchor="t" bIns="0" lIns="0" spcFirstLastPara="1" rIns="0" wrap="square" tIns="0">
              <a:noAutofit/>
            </a:bodyPr>
            <a:lstStyle/>
            <a:p>
              <a:pPr indent="0" lvl="0" marL="0" marR="0" rtl="0" algn="ctr">
                <a:lnSpc>
                  <a:spcPct val="139993"/>
                </a:lnSpc>
                <a:spcBef>
                  <a:spcPts val="0"/>
                </a:spcBef>
                <a:spcAft>
                  <a:spcPts val="0"/>
                </a:spcAft>
                <a:buNone/>
              </a:pPr>
              <a:r>
                <a:rPr b="0" i="0" lang="en-US" sz="3198" u="none" cap="none" strike="noStrike">
                  <a:solidFill>
                    <a:srgbClr val="000000"/>
                  </a:solidFill>
                  <a:latin typeface="Arial"/>
                  <a:ea typeface="Arial"/>
                  <a:cs typeface="Arial"/>
                  <a:sym typeface="Arial"/>
                </a:rPr>
                <a:t>Título do trabalho</a:t>
              </a:r>
              <a:endParaRPr/>
            </a:p>
          </p:txBody>
        </p:sp>
      </p:grpSp>
      <p:sp>
        <p:nvSpPr>
          <p:cNvPr id="376" name="Google Shape;376;p5"/>
          <p:cNvSpPr/>
          <p:nvPr/>
        </p:nvSpPr>
        <p:spPr>
          <a:xfrm>
            <a:off x="0" y="-144687"/>
            <a:ext cx="10288800" cy="485579"/>
          </a:xfrm>
          <a:custGeom>
            <a:rect b="b" l="l" r="r" t="t"/>
            <a:pathLst>
              <a:path extrusionOk="0" h="485579" w="10288800">
                <a:moveTo>
                  <a:pt x="0" y="0"/>
                </a:moveTo>
                <a:lnTo>
                  <a:pt x="10288800" y="0"/>
                </a:lnTo>
                <a:lnTo>
                  <a:pt x="10288800" y="485579"/>
                </a:lnTo>
                <a:lnTo>
                  <a:pt x="0" y="485579"/>
                </a:lnTo>
                <a:lnTo>
                  <a:pt x="0" y="0"/>
                </a:lnTo>
                <a:close/>
              </a:path>
            </a:pathLst>
          </a:custGeom>
          <a:blipFill rotWithShape="1">
            <a:blip r:embed="rId6">
              <a:alphaModFix/>
            </a:blip>
            <a:stretch>
              <a:fillRect b="0" l="0" r="0" t="0"/>
            </a:stretch>
          </a:blipFill>
          <a:ln>
            <a:noFill/>
          </a:ln>
        </p:spPr>
      </p:sp>
      <p:sp>
        <p:nvSpPr>
          <p:cNvPr id="377" name="Google Shape;377;p5"/>
          <p:cNvSpPr/>
          <p:nvPr/>
        </p:nvSpPr>
        <p:spPr>
          <a:xfrm>
            <a:off x="340062" y="4343796"/>
            <a:ext cx="9608678" cy="13327206"/>
          </a:xfrm>
          <a:custGeom>
            <a:rect b="b" l="l" r="r" t="t"/>
            <a:pathLst>
              <a:path extrusionOk="0" h="13327206" w="9608678">
                <a:moveTo>
                  <a:pt x="0" y="0"/>
                </a:moveTo>
                <a:lnTo>
                  <a:pt x="9608678" y="0"/>
                </a:lnTo>
                <a:lnTo>
                  <a:pt x="9608678" y="13327206"/>
                </a:lnTo>
                <a:lnTo>
                  <a:pt x="0" y="13327206"/>
                </a:lnTo>
                <a:lnTo>
                  <a:pt x="0" y="0"/>
                </a:lnTo>
                <a:close/>
              </a:path>
            </a:pathLst>
          </a:custGeom>
          <a:blipFill rotWithShape="1">
            <a:blip r:embed="rId7">
              <a:alphaModFix/>
            </a:blip>
            <a:stretch>
              <a:fillRect b="0" l="0" r="0" t="0"/>
            </a:stretch>
          </a:blipFill>
          <a:ln>
            <a:noFill/>
          </a:ln>
        </p:spPr>
      </p:sp>
      <p:sp>
        <p:nvSpPr>
          <p:cNvPr id="378" name="Google Shape;378;p5"/>
          <p:cNvSpPr/>
          <p:nvPr/>
        </p:nvSpPr>
        <p:spPr>
          <a:xfrm>
            <a:off x="650142" y="5470448"/>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79" name="Google Shape;379;p5"/>
          <p:cNvSpPr/>
          <p:nvPr/>
        </p:nvSpPr>
        <p:spPr>
          <a:xfrm>
            <a:off x="688670" y="14057778"/>
            <a:ext cx="4265888" cy="481552"/>
          </a:xfrm>
          <a:custGeom>
            <a:rect b="b" l="l" r="r" t="t"/>
            <a:pathLst>
              <a:path extrusionOk="0" h="481552" w="4265888">
                <a:moveTo>
                  <a:pt x="0" y="0"/>
                </a:moveTo>
                <a:lnTo>
                  <a:pt x="4265888" y="0"/>
                </a:lnTo>
                <a:lnTo>
                  <a:pt x="4265888" y="481553"/>
                </a:lnTo>
                <a:lnTo>
                  <a:pt x="0" y="481553"/>
                </a:lnTo>
                <a:lnTo>
                  <a:pt x="0" y="0"/>
                </a:lnTo>
                <a:close/>
              </a:path>
            </a:pathLst>
          </a:custGeom>
          <a:blipFill rotWithShape="1">
            <a:blip r:embed="rId8">
              <a:alphaModFix/>
            </a:blip>
            <a:stretch>
              <a:fillRect b="0" l="0" r="0" t="0"/>
            </a:stretch>
          </a:blipFill>
          <a:ln>
            <a:noFill/>
          </a:ln>
        </p:spPr>
      </p:sp>
      <p:grpSp>
        <p:nvGrpSpPr>
          <p:cNvPr id="380" name="Google Shape;380;p5"/>
          <p:cNvGrpSpPr/>
          <p:nvPr/>
        </p:nvGrpSpPr>
        <p:grpSpPr>
          <a:xfrm>
            <a:off x="688670" y="14622675"/>
            <a:ext cx="4278228" cy="2775856"/>
            <a:chOff x="0" y="-66675"/>
            <a:chExt cx="5704304" cy="3701141"/>
          </a:xfrm>
        </p:grpSpPr>
        <p:sp>
          <p:nvSpPr>
            <p:cNvPr id="381" name="Google Shape;381;p5"/>
            <p:cNvSpPr/>
            <p:nvPr/>
          </p:nvSpPr>
          <p:spPr>
            <a:xfrm>
              <a:off x="0" y="0"/>
              <a:ext cx="5704304" cy="3634466"/>
            </a:xfrm>
            <a:custGeom>
              <a:rect b="b" l="l" r="r" t="t"/>
              <a:pathLst>
                <a:path extrusionOk="0" h="3634466" w="5704304">
                  <a:moveTo>
                    <a:pt x="0" y="0"/>
                  </a:moveTo>
                  <a:lnTo>
                    <a:pt x="5704304" y="0"/>
                  </a:lnTo>
                  <a:lnTo>
                    <a:pt x="5704304" y="3634466"/>
                  </a:lnTo>
                  <a:lnTo>
                    <a:pt x="0" y="3634466"/>
                  </a:lnTo>
                  <a:close/>
                </a:path>
              </a:pathLst>
            </a:custGeom>
            <a:solidFill>
              <a:srgbClr val="000000">
                <a:alpha val="0"/>
              </a:srgbClr>
            </a:solidFill>
            <a:ln>
              <a:noFill/>
            </a:ln>
          </p:spPr>
        </p:sp>
        <p:sp>
          <p:nvSpPr>
            <p:cNvPr id="382" name="Google Shape;382;p5"/>
            <p:cNvSpPr txBox="1"/>
            <p:nvPr/>
          </p:nvSpPr>
          <p:spPr>
            <a:xfrm>
              <a:off x="0" y="-66675"/>
              <a:ext cx="5704304" cy="370114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83" name="Google Shape;383;p5"/>
          <p:cNvGrpSpPr/>
          <p:nvPr/>
        </p:nvGrpSpPr>
        <p:grpSpPr>
          <a:xfrm>
            <a:off x="676330" y="14201881"/>
            <a:ext cx="4278228" cy="337449"/>
            <a:chOff x="0" y="-66675"/>
            <a:chExt cx="5704304" cy="449933"/>
          </a:xfrm>
        </p:grpSpPr>
        <p:sp>
          <p:nvSpPr>
            <p:cNvPr id="384" name="Google Shape;384;p5"/>
            <p:cNvSpPr/>
            <p:nvPr/>
          </p:nvSpPr>
          <p:spPr>
            <a:xfrm>
              <a:off x="0" y="0"/>
              <a:ext cx="5704304" cy="383258"/>
            </a:xfrm>
            <a:custGeom>
              <a:rect b="b" l="l" r="r" t="t"/>
              <a:pathLst>
                <a:path extrusionOk="0" h="383258" w="5704304">
                  <a:moveTo>
                    <a:pt x="0" y="0"/>
                  </a:moveTo>
                  <a:lnTo>
                    <a:pt x="5704304" y="0"/>
                  </a:lnTo>
                  <a:lnTo>
                    <a:pt x="5704304" y="383258"/>
                  </a:lnTo>
                  <a:lnTo>
                    <a:pt x="0" y="383258"/>
                  </a:lnTo>
                  <a:close/>
                </a:path>
              </a:pathLst>
            </a:custGeom>
            <a:solidFill>
              <a:srgbClr val="000000">
                <a:alpha val="0"/>
              </a:srgbClr>
            </a:solidFill>
            <a:ln>
              <a:noFill/>
            </a:ln>
          </p:spPr>
        </p:sp>
        <p:sp>
          <p:nvSpPr>
            <p:cNvPr id="385" name="Google Shape;385;p5"/>
            <p:cNvSpPr txBox="1"/>
            <p:nvPr/>
          </p:nvSpPr>
          <p:spPr>
            <a:xfrm>
              <a:off x="0" y="-66675"/>
              <a:ext cx="5704304" cy="449933"/>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Resultados com discussão</a:t>
              </a:r>
              <a:endParaRPr/>
            </a:p>
          </p:txBody>
        </p:sp>
      </p:grpSp>
      <p:sp>
        <p:nvSpPr>
          <p:cNvPr id="386" name="Google Shape;386;p5"/>
          <p:cNvSpPr/>
          <p:nvPr/>
        </p:nvSpPr>
        <p:spPr>
          <a:xfrm>
            <a:off x="688670" y="10181633"/>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87" name="Google Shape;387;p5"/>
          <p:cNvSpPr/>
          <p:nvPr/>
        </p:nvSpPr>
        <p:spPr>
          <a:xfrm>
            <a:off x="688670" y="11791304"/>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88" name="Google Shape;388;p5"/>
          <p:cNvSpPr/>
          <p:nvPr/>
        </p:nvSpPr>
        <p:spPr>
          <a:xfrm>
            <a:off x="5239738" y="1042241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sp>
        <p:nvSpPr>
          <p:cNvPr id="389" name="Google Shape;389;p5"/>
          <p:cNvSpPr/>
          <p:nvPr/>
        </p:nvSpPr>
        <p:spPr>
          <a:xfrm>
            <a:off x="5177546" y="12954320"/>
            <a:ext cx="4265888" cy="481554"/>
          </a:xfrm>
          <a:custGeom>
            <a:rect b="b" l="l" r="r" t="t"/>
            <a:pathLst>
              <a:path extrusionOk="0" h="481554" w="4265888">
                <a:moveTo>
                  <a:pt x="0" y="0"/>
                </a:moveTo>
                <a:lnTo>
                  <a:pt x="4265888" y="0"/>
                </a:lnTo>
                <a:lnTo>
                  <a:pt x="4265888" y="481554"/>
                </a:lnTo>
                <a:lnTo>
                  <a:pt x="0" y="481554"/>
                </a:lnTo>
                <a:lnTo>
                  <a:pt x="0" y="0"/>
                </a:lnTo>
                <a:close/>
              </a:path>
            </a:pathLst>
          </a:custGeom>
          <a:blipFill rotWithShape="1">
            <a:blip r:embed="rId8">
              <a:alphaModFix/>
            </a:blip>
            <a:stretch>
              <a:fillRect b="0" l="0" r="0" t="0"/>
            </a:stretch>
          </a:blipFill>
          <a:ln>
            <a:noFill/>
          </a:ln>
        </p:spPr>
      </p:sp>
      <p:grpSp>
        <p:nvGrpSpPr>
          <p:cNvPr id="390" name="Google Shape;390;p5"/>
          <p:cNvGrpSpPr/>
          <p:nvPr/>
        </p:nvGrpSpPr>
        <p:grpSpPr>
          <a:xfrm>
            <a:off x="637802" y="1930954"/>
            <a:ext cx="8439540" cy="1995773"/>
            <a:chOff x="0" y="-66675"/>
            <a:chExt cx="11252720" cy="2661031"/>
          </a:xfrm>
        </p:grpSpPr>
        <p:sp>
          <p:nvSpPr>
            <p:cNvPr id="391" name="Google Shape;391;p5"/>
            <p:cNvSpPr/>
            <p:nvPr/>
          </p:nvSpPr>
          <p:spPr>
            <a:xfrm>
              <a:off x="0" y="0"/>
              <a:ext cx="11252719" cy="2594356"/>
            </a:xfrm>
            <a:custGeom>
              <a:rect b="b" l="l" r="r" t="t"/>
              <a:pathLst>
                <a:path extrusionOk="0" h="2594356" w="11252719">
                  <a:moveTo>
                    <a:pt x="0" y="0"/>
                  </a:moveTo>
                  <a:lnTo>
                    <a:pt x="11252719" y="0"/>
                  </a:lnTo>
                  <a:lnTo>
                    <a:pt x="11252719" y="2594356"/>
                  </a:lnTo>
                  <a:lnTo>
                    <a:pt x="0" y="2594356"/>
                  </a:lnTo>
                  <a:close/>
                </a:path>
              </a:pathLst>
            </a:custGeom>
            <a:solidFill>
              <a:srgbClr val="000000">
                <a:alpha val="0"/>
              </a:srgbClr>
            </a:solidFill>
            <a:ln>
              <a:noFill/>
            </a:ln>
          </p:spPr>
        </p:sp>
        <p:sp>
          <p:nvSpPr>
            <p:cNvPr id="392" name="Google Shape;392;p5"/>
            <p:cNvSpPr txBox="1"/>
            <p:nvPr/>
          </p:nvSpPr>
          <p:spPr>
            <a:xfrm>
              <a:off x="0" y="-66675"/>
              <a:ext cx="11252720" cy="2661031"/>
            </a:xfrm>
            <a:prstGeom prst="rect">
              <a:avLst/>
            </a:prstGeom>
            <a:noFill/>
            <a:ln>
              <a:noFill/>
            </a:ln>
          </p:spPr>
          <p:txBody>
            <a:bodyPr anchorCtr="0" anchor="t" bIns="0" lIns="0" spcFirstLastPara="1" rIns="0" wrap="square" tIns="0">
              <a:noAutofit/>
            </a:bodyPr>
            <a:lstStyle/>
            <a:p>
              <a:pPr indent="0" lvl="0" marL="0" marR="0" rtl="0" algn="l">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Autor</a:t>
              </a:r>
              <a:r>
                <a:rPr b="0" i="0" lang="en-US" sz="1600" u="none" cap="none" strike="noStrike">
                  <a:solidFill>
                    <a:srgbClr val="000000"/>
                  </a:solidFill>
                  <a:latin typeface="Arial"/>
                  <a:ea typeface="Arial"/>
                  <a:cs typeface="Arial"/>
                  <a:sym typeface="Arial"/>
                </a:rPr>
                <a:t>¹; Autor²; Autor³; Autor⁴; Autor⁵; Autor⁶.</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¹Instituição X, Brasil, 2024. </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²Instituição Y, Brasil, 2024.</a:t>
              </a:r>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a:t>
              </a:r>
              <a:endParaRPr/>
            </a:p>
            <a:p>
              <a:pPr indent="0" lvl="0" marL="0" marR="0" rtl="0" algn="l">
                <a:lnSpc>
                  <a:spcPct val="140000"/>
                </a:lnSpc>
                <a:spcBef>
                  <a:spcPts val="0"/>
                </a:spcBef>
                <a:spcAft>
                  <a:spcPts val="0"/>
                </a:spcAft>
                <a:buNone/>
              </a:pPr>
              <a:r>
                <a:t/>
              </a:r>
              <a:endParaRPr b="0" i="0" sz="1600" u="none" cap="none" strike="noStrike">
                <a:solidFill>
                  <a:srgbClr val="000000"/>
                </a:solidFill>
                <a:latin typeface="Arial"/>
                <a:ea typeface="Arial"/>
                <a:cs typeface="Arial"/>
                <a:sym typeface="Arial"/>
              </a:endParaRPr>
            </a:p>
            <a:p>
              <a:pPr indent="0" lvl="0" marL="0" marR="0" rtl="0" algn="l">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E-mail para contato: </a:t>
              </a:r>
              <a:r>
                <a:rPr b="0" i="0" lang="en-US" sz="1600" u="sng" cap="none" strike="noStrike">
                  <a:solidFill>
                    <a:srgbClr val="406A93"/>
                  </a:solidFill>
                  <a:latin typeface="Arial"/>
                  <a:ea typeface="Arial"/>
                  <a:cs typeface="Arial"/>
                  <a:sym typeface="Arial"/>
                </a:rPr>
                <a:t>x@email.com</a:t>
              </a:r>
              <a:endParaRPr/>
            </a:p>
          </p:txBody>
        </p:sp>
      </p:grpSp>
      <p:grpSp>
        <p:nvGrpSpPr>
          <p:cNvPr id="393" name="Google Shape;393;p5"/>
          <p:cNvGrpSpPr/>
          <p:nvPr/>
        </p:nvGrpSpPr>
        <p:grpSpPr>
          <a:xfrm>
            <a:off x="688670" y="6016296"/>
            <a:ext cx="4278228" cy="4149578"/>
            <a:chOff x="0" y="-66675"/>
            <a:chExt cx="5704304" cy="5532771"/>
          </a:xfrm>
        </p:grpSpPr>
        <p:sp>
          <p:nvSpPr>
            <p:cNvPr id="394" name="Google Shape;394;p5"/>
            <p:cNvSpPr/>
            <p:nvPr/>
          </p:nvSpPr>
          <p:spPr>
            <a:xfrm>
              <a:off x="0" y="0"/>
              <a:ext cx="5704304" cy="5466096"/>
            </a:xfrm>
            <a:custGeom>
              <a:rect b="b" l="l" r="r" t="t"/>
              <a:pathLst>
                <a:path extrusionOk="0" h="5466096" w="5704304">
                  <a:moveTo>
                    <a:pt x="0" y="0"/>
                  </a:moveTo>
                  <a:lnTo>
                    <a:pt x="5704304" y="0"/>
                  </a:lnTo>
                  <a:lnTo>
                    <a:pt x="5704304" y="5466096"/>
                  </a:lnTo>
                  <a:lnTo>
                    <a:pt x="0" y="5466096"/>
                  </a:lnTo>
                  <a:close/>
                </a:path>
              </a:pathLst>
            </a:custGeom>
            <a:solidFill>
              <a:srgbClr val="000000">
                <a:alpha val="0"/>
              </a:srgbClr>
            </a:solidFill>
            <a:ln>
              <a:noFill/>
            </a:ln>
          </p:spPr>
        </p:sp>
        <p:sp>
          <p:nvSpPr>
            <p:cNvPr id="395" name="Google Shape;395;p5"/>
            <p:cNvSpPr txBox="1"/>
            <p:nvPr/>
          </p:nvSpPr>
          <p:spPr>
            <a:xfrm>
              <a:off x="0" y="-66675"/>
              <a:ext cx="5704304" cy="5532771"/>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396" name="Google Shape;396;p5"/>
          <p:cNvGrpSpPr/>
          <p:nvPr/>
        </p:nvGrpSpPr>
        <p:grpSpPr>
          <a:xfrm>
            <a:off x="637802" y="4520462"/>
            <a:ext cx="4278228" cy="898368"/>
            <a:chOff x="0" y="-66675"/>
            <a:chExt cx="5704304" cy="1197824"/>
          </a:xfrm>
        </p:grpSpPr>
        <p:sp>
          <p:nvSpPr>
            <p:cNvPr id="397" name="Google Shape;397;p5"/>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398" name="Google Shape;398;p5"/>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Palavras-chave: </a:t>
              </a:r>
              <a:r>
                <a:rPr b="0" i="0" lang="en-US" sz="1600" u="none" cap="none" strike="noStrike">
                  <a:solidFill>
                    <a:srgbClr val="000000"/>
                  </a:solidFill>
                  <a:latin typeface="Arial"/>
                  <a:ea typeface="Arial"/>
                  <a:cs typeface="Arial"/>
                  <a:sym typeface="Arial"/>
                </a:rPr>
                <a:t>Coloque seu texto aqui. Coloque seu texto aqui. Coloque seu texto aqui.</a:t>
              </a:r>
              <a:endParaRPr/>
            </a:p>
          </p:txBody>
        </p:sp>
      </p:grpSp>
      <p:grpSp>
        <p:nvGrpSpPr>
          <p:cNvPr id="399" name="Google Shape;399;p5"/>
          <p:cNvGrpSpPr/>
          <p:nvPr/>
        </p:nvGrpSpPr>
        <p:grpSpPr>
          <a:xfrm>
            <a:off x="688670" y="5661219"/>
            <a:ext cx="4278228" cy="356500"/>
            <a:chOff x="0" y="-66675"/>
            <a:chExt cx="5704304" cy="475334"/>
          </a:xfrm>
        </p:grpSpPr>
        <p:sp>
          <p:nvSpPr>
            <p:cNvPr id="400" name="Google Shape;400;p5"/>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401" name="Google Shape;401;p5"/>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Introdução</a:t>
              </a:r>
              <a:endParaRPr/>
            </a:p>
          </p:txBody>
        </p:sp>
      </p:grpSp>
      <p:grpSp>
        <p:nvGrpSpPr>
          <p:cNvPr id="402" name="Google Shape;402;p5"/>
          <p:cNvGrpSpPr/>
          <p:nvPr/>
        </p:nvGrpSpPr>
        <p:grpSpPr>
          <a:xfrm>
            <a:off x="688670" y="10814996"/>
            <a:ext cx="4278228" cy="898368"/>
            <a:chOff x="0" y="-66675"/>
            <a:chExt cx="5704304" cy="1197824"/>
          </a:xfrm>
        </p:grpSpPr>
        <p:sp>
          <p:nvSpPr>
            <p:cNvPr id="403" name="Google Shape;403;p5"/>
            <p:cNvSpPr/>
            <p:nvPr/>
          </p:nvSpPr>
          <p:spPr>
            <a:xfrm>
              <a:off x="0" y="0"/>
              <a:ext cx="5704304" cy="1131149"/>
            </a:xfrm>
            <a:custGeom>
              <a:rect b="b" l="l" r="r" t="t"/>
              <a:pathLst>
                <a:path extrusionOk="0" h="1131149" w="5704304">
                  <a:moveTo>
                    <a:pt x="0" y="0"/>
                  </a:moveTo>
                  <a:lnTo>
                    <a:pt x="5704304" y="0"/>
                  </a:lnTo>
                  <a:lnTo>
                    <a:pt x="5704304" y="1131149"/>
                  </a:lnTo>
                  <a:lnTo>
                    <a:pt x="0" y="1131149"/>
                  </a:lnTo>
                  <a:close/>
                </a:path>
              </a:pathLst>
            </a:custGeom>
            <a:solidFill>
              <a:srgbClr val="000000">
                <a:alpha val="0"/>
              </a:srgbClr>
            </a:solidFill>
            <a:ln>
              <a:noFill/>
            </a:ln>
          </p:spPr>
        </p:sp>
        <p:sp>
          <p:nvSpPr>
            <p:cNvPr id="404" name="Google Shape;404;p5"/>
            <p:cNvSpPr txBox="1"/>
            <p:nvPr/>
          </p:nvSpPr>
          <p:spPr>
            <a:xfrm>
              <a:off x="0" y="-66675"/>
              <a:ext cx="5704304" cy="1197824"/>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a:t>
              </a:r>
              <a:endParaRPr/>
            </a:p>
          </p:txBody>
        </p:sp>
      </p:grpSp>
      <p:grpSp>
        <p:nvGrpSpPr>
          <p:cNvPr id="405" name="Google Shape;405;p5"/>
          <p:cNvGrpSpPr/>
          <p:nvPr/>
        </p:nvGrpSpPr>
        <p:grpSpPr>
          <a:xfrm>
            <a:off x="650142" y="10362879"/>
            <a:ext cx="4278228" cy="356500"/>
            <a:chOff x="0" y="-66675"/>
            <a:chExt cx="5704304" cy="475334"/>
          </a:xfrm>
        </p:grpSpPr>
        <p:sp>
          <p:nvSpPr>
            <p:cNvPr id="406" name="Google Shape;406;p5"/>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407" name="Google Shape;407;p5"/>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Objetivo</a:t>
              </a:r>
              <a:endParaRPr/>
            </a:p>
          </p:txBody>
        </p:sp>
      </p:grpSp>
      <p:grpSp>
        <p:nvGrpSpPr>
          <p:cNvPr id="408" name="Google Shape;408;p5"/>
          <p:cNvGrpSpPr/>
          <p:nvPr/>
        </p:nvGrpSpPr>
        <p:grpSpPr>
          <a:xfrm>
            <a:off x="688670" y="12300792"/>
            <a:ext cx="4278228" cy="1711170"/>
            <a:chOff x="0" y="-66675"/>
            <a:chExt cx="5704304" cy="2281560"/>
          </a:xfrm>
        </p:grpSpPr>
        <p:sp>
          <p:nvSpPr>
            <p:cNvPr id="409" name="Google Shape;409;p5"/>
            <p:cNvSpPr/>
            <p:nvPr/>
          </p:nvSpPr>
          <p:spPr>
            <a:xfrm>
              <a:off x="0" y="0"/>
              <a:ext cx="5704304" cy="2214885"/>
            </a:xfrm>
            <a:custGeom>
              <a:rect b="b" l="l" r="r" t="t"/>
              <a:pathLst>
                <a:path extrusionOk="0" h="2214885" w="5704304">
                  <a:moveTo>
                    <a:pt x="0" y="0"/>
                  </a:moveTo>
                  <a:lnTo>
                    <a:pt x="5704304" y="0"/>
                  </a:lnTo>
                  <a:lnTo>
                    <a:pt x="5704304" y="2214885"/>
                  </a:lnTo>
                  <a:lnTo>
                    <a:pt x="0" y="2214885"/>
                  </a:lnTo>
                  <a:close/>
                </a:path>
              </a:pathLst>
            </a:custGeom>
            <a:solidFill>
              <a:srgbClr val="000000">
                <a:alpha val="0"/>
              </a:srgbClr>
            </a:solidFill>
            <a:ln>
              <a:noFill/>
            </a:ln>
          </p:spPr>
        </p:sp>
        <p:sp>
          <p:nvSpPr>
            <p:cNvPr id="410" name="Google Shape;410;p5"/>
            <p:cNvSpPr txBox="1"/>
            <p:nvPr/>
          </p:nvSpPr>
          <p:spPr>
            <a:xfrm>
              <a:off x="0" y="-66675"/>
              <a:ext cx="5704304" cy="2281560"/>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411" name="Google Shape;411;p5"/>
          <p:cNvGrpSpPr/>
          <p:nvPr/>
        </p:nvGrpSpPr>
        <p:grpSpPr>
          <a:xfrm>
            <a:off x="688670" y="11958633"/>
            <a:ext cx="4278228" cy="356500"/>
            <a:chOff x="0" y="-66675"/>
            <a:chExt cx="5704304" cy="475334"/>
          </a:xfrm>
        </p:grpSpPr>
        <p:sp>
          <p:nvSpPr>
            <p:cNvPr id="412" name="Google Shape;412;p5"/>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406A93">
                <a:alpha val="0"/>
              </a:srgbClr>
            </a:solidFill>
            <a:ln>
              <a:noFill/>
            </a:ln>
          </p:spPr>
        </p:sp>
        <p:sp>
          <p:nvSpPr>
            <p:cNvPr id="413" name="Google Shape;413;p5"/>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Métodos</a:t>
              </a:r>
              <a:endParaRPr/>
            </a:p>
          </p:txBody>
        </p:sp>
      </p:grpSp>
      <p:grpSp>
        <p:nvGrpSpPr>
          <p:cNvPr id="414" name="Google Shape;414;p5"/>
          <p:cNvGrpSpPr/>
          <p:nvPr/>
        </p:nvGrpSpPr>
        <p:grpSpPr>
          <a:xfrm>
            <a:off x="5239738" y="10968258"/>
            <a:ext cx="4278228" cy="1982106"/>
            <a:chOff x="0" y="-66675"/>
            <a:chExt cx="5704304" cy="2642808"/>
          </a:xfrm>
        </p:grpSpPr>
        <p:sp>
          <p:nvSpPr>
            <p:cNvPr id="415" name="Google Shape;415;p5"/>
            <p:cNvSpPr/>
            <p:nvPr/>
          </p:nvSpPr>
          <p:spPr>
            <a:xfrm>
              <a:off x="0" y="0"/>
              <a:ext cx="5704304" cy="2576133"/>
            </a:xfrm>
            <a:custGeom>
              <a:rect b="b" l="l" r="r" t="t"/>
              <a:pathLst>
                <a:path extrusionOk="0" h="2576133" w="5704304">
                  <a:moveTo>
                    <a:pt x="0" y="0"/>
                  </a:moveTo>
                  <a:lnTo>
                    <a:pt x="5704304" y="0"/>
                  </a:lnTo>
                  <a:lnTo>
                    <a:pt x="5704304" y="2576133"/>
                  </a:lnTo>
                  <a:lnTo>
                    <a:pt x="0" y="2576133"/>
                  </a:lnTo>
                  <a:close/>
                </a:path>
              </a:pathLst>
            </a:custGeom>
            <a:solidFill>
              <a:srgbClr val="000000">
                <a:alpha val="0"/>
              </a:srgbClr>
            </a:solidFill>
            <a:ln>
              <a:noFill/>
            </a:ln>
          </p:spPr>
        </p:sp>
        <p:sp>
          <p:nvSpPr>
            <p:cNvPr id="416" name="Google Shape;416;p5"/>
            <p:cNvSpPr txBox="1"/>
            <p:nvPr/>
          </p:nvSpPr>
          <p:spPr>
            <a:xfrm>
              <a:off x="0" y="-66675"/>
              <a:ext cx="5704304" cy="2642808"/>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417" name="Google Shape;417;p5"/>
          <p:cNvGrpSpPr/>
          <p:nvPr/>
        </p:nvGrpSpPr>
        <p:grpSpPr>
          <a:xfrm>
            <a:off x="5171376" y="10566514"/>
            <a:ext cx="4278228" cy="356500"/>
            <a:chOff x="0" y="-66675"/>
            <a:chExt cx="5704304" cy="475334"/>
          </a:xfrm>
        </p:grpSpPr>
        <p:sp>
          <p:nvSpPr>
            <p:cNvPr id="418" name="Google Shape;418;p5"/>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419" name="Google Shape;419;p5"/>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Conclusão</a:t>
              </a:r>
              <a:endParaRPr/>
            </a:p>
          </p:txBody>
        </p:sp>
      </p:grpSp>
      <p:grpSp>
        <p:nvGrpSpPr>
          <p:cNvPr id="420" name="Google Shape;420;p5"/>
          <p:cNvGrpSpPr/>
          <p:nvPr/>
        </p:nvGrpSpPr>
        <p:grpSpPr>
          <a:xfrm>
            <a:off x="5177546" y="13528070"/>
            <a:ext cx="4278228" cy="3878644"/>
            <a:chOff x="0" y="-66675"/>
            <a:chExt cx="5704304" cy="5171526"/>
          </a:xfrm>
        </p:grpSpPr>
        <p:sp>
          <p:nvSpPr>
            <p:cNvPr id="421" name="Google Shape;421;p5"/>
            <p:cNvSpPr/>
            <p:nvPr/>
          </p:nvSpPr>
          <p:spPr>
            <a:xfrm>
              <a:off x="0" y="0"/>
              <a:ext cx="5704304" cy="5104851"/>
            </a:xfrm>
            <a:custGeom>
              <a:rect b="b" l="l" r="r" t="t"/>
              <a:pathLst>
                <a:path extrusionOk="0" h="5104851" w="5704304">
                  <a:moveTo>
                    <a:pt x="0" y="0"/>
                  </a:moveTo>
                  <a:lnTo>
                    <a:pt x="5704304" y="0"/>
                  </a:lnTo>
                  <a:lnTo>
                    <a:pt x="5704304" y="5104851"/>
                  </a:lnTo>
                  <a:lnTo>
                    <a:pt x="0" y="5104851"/>
                  </a:lnTo>
                  <a:close/>
                </a:path>
              </a:pathLst>
            </a:custGeom>
            <a:solidFill>
              <a:srgbClr val="000000">
                <a:alpha val="0"/>
              </a:srgbClr>
            </a:solidFill>
            <a:ln>
              <a:noFill/>
            </a:ln>
          </p:spPr>
        </p:sp>
        <p:sp>
          <p:nvSpPr>
            <p:cNvPr id="422" name="Google Shape;422;p5"/>
            <p:cNvSpPr txBox="1"/>
            <p:nvPr/>
          </p:nvSpPr>
          <p:spPr>
            <a:xfrm>
              <a:off x="0" y="-66675"/>
              <a:ext cx="5704304" cy="517152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423" name="Google Shape;423;p5"/>
          <p:cNvGrpSpPr/>
          <p:nvPr/>
        </p:nvGrpSpPr>
        <p:grpSpPr>
          <a:xfrm>
            <a:off x="5227398" y="13125086"/>
            <a:ext cx="4278228" cy="356500"/>
            <a:chOff x="0" y="-66675"/>
            <a:chExt cx="5704304" cy="475334"/>
          </a:xfrm>
        </p:grpSpPr>
        <p:sp>
          <p:nvSpPr>
            <p:cNvPr id="424" name="Google Shape;424;p5"/>
            <p:cNvSpPr/>
            <p:nvPr/>
          </p:nvSpPr>
          <p:spPr>
            <a:xfrm>
              <a:off x="0" y="0"/>
              <a:ext cx="5704304" cy="408659"/>
            </a:xfrm>
            <a:custGeom>
              <a:rect b="b" l="l" r="r" t="t"/>
              <a:pathLst>
                <a:path extrusionOk="0" h="408659" w="5704304">
                  <a:moveTo>
                    <a:pt x="0" y="0"/>
                  </a:moveTo>
                  <a:lnTo>
                    <a:pt x="5704304" y="0"/>
                  </a:lnTo>
                  <a:lnTo>
                    <a:pt x="5704304" y="408659"/>
                  </a:lnTo>
                  <a:lnTo>
                    <a:pt x="0" y="408659"/>
                  </a:lnTo>
                  <a:close/>
                </a:path>
              </a:pathLst>
            </a:custGeom>
            <a:solidFill>
              <a:srgbClr val="000000">
                <a:alpha val="0"/>
              </a:srgbClr>
            </a:solidFill>
            <a:ln>
              <a:noFill/>
            </a:ln>
          </p:spPr>
        </p:sp>
        <p:sp>
          <p:nvSpPr>
            <p:cNvPr id="425" name="Google Shape;425;p5"/>
            <p:cNvSpPr txBox="1"/>
            <p:nvPr/>
          </p:nvSpPr>
          <p:spPr>
            <a:xfrm>
              <a:off x="0" y="-66675"/>
              <a:ext cx="5704304" cy="475334"/>
            </a:xfrm>
            <a:prstGeom prst="rect">
              <a:avLst/>
            </a:prstGeom>
            <a:noFill/>
            <a:ln>
              <a:noFill/>
            </a:ln>
          </p:spPr>
          <p:txBody>
            <a:bodyPr anchorCtr="0" anchor="t" bIns="0" lIns="0" spcFirstLastPara="1" rIns="0" wrap="square" tIns="0">
              <a:noAutofit/>
            </a:bodyPr>
            <a:lstStyle/>
            <a:p>
              <a:pPr indent="0" lvl="0" marL="0" marR="0" rtl="0" algn="ctr">
                <a:lnSpc>
                  <a:spcPct val="140000"/>
                </a:lnSpc>
                <a:spcBef>
                  <a:spcPts val="0"/>
                </a:spcBef>
                <a:spcAft>
                  <a:spcPts val="0"/>
                </a:spcAft>
                <a:buNone/>
              </a:pPr>
              <a:r>
                <a:rPr b="1" i="0" lang="en-US" sz="1600" u="none" cap="none" strike="noStrike">
                  <a:solidFill>
                    <a:srgbClr val="000000"/>
                  </a:solidFill>
                  <a:latin typeface="Arial"/>
                  <a:ea typeface="Arial"/>
                  <a:cs typeface="Arial"/>
                  <a:sym typeface="Arial"/>
                </a:rPr>
                <a:t>Referências</a:t>
              </a:r>
              <a:endParaRPr/>
            </a:p>
          </p:txBody>
        </p:sp>
      </p:grpSp>
      <p:grpSp>
        <p:nvGrpSpPr>
          <p:cNvPr id="426" name="Google Shape;426;p5"/>
          <p:cNvGrpSpPr/>
          <p:nvPr/>
        </p:nvGrpSpPr>
        <p:grpSpPr>
          <a:xfrm>
            <a:off x="5233568" y="4520462"/>
            <a:ext cx="4278228" cy="5775184"/>
            <a:chOff x="0" y="-66675"/>
            <a:chExt cx="5704304" cy="7700246"/>
          </a:xfrm>
        </p:grpSpPr>
        <p:sp>
          <p:nvSpPr>
            <p:cNvPr id="427" name="Google Shape;427;p5"/>
            <p:cNvSpPr/>
            <p:nvPr/>
          </p:nvSpPr>
          <p:spPr>
            <a:xfrm>
              <a:off x="0" y="0"/>
              <a:ext cx="5704304" cy="7633570"/>
            </a:xfrm>
            <a:custGeom>
              <a:rect b="b" l="l" r="r" t="t"/>
              <a:pathLst>
                <a:path extrusionOk="0" h="7633570" w="5704304">
                  <a:moveTo>
                    <a:pt x="0" y="0"/>
                  </a:moveTo>
                  <a:lnTo>
                    <a:pt x="5704304" y="0"/>
                  </a:lnTo>
                  <a:lnTo>
                    <a:pt x="5704304" y="7633570"/>
                  </a:lnTo>
                  <a:lnTo>
                    <a:pt x="0" y="7633570"/>
                  </a:lnTo>
                  <a:close/>
                </a:path>
              </a:pathLst>
            </a:custGeom>
            <a:solidFill>
              <a:srgbClr val="000000">
                <a:alpha val="0"/>
              </a:srgbClr>
            </a:solidFill>
            <a:ln>
              <a:noFill/>
            </a:ln>
          </p:spPr>
        </p:sp>
        <p:sp>
          <p:nvSpPr>
            <p:cNvPr id="428" name="Google Shape;428;p5"/>
            <p:cNvSpPr txBox="1"/>
            <p:nvPr/>
          </p:nvSpPr>
          <p:spPr>
            <a:xfrm>
              <a:off x="0" y="-66675"/>
              <a:ext cx="5704304" cy="7700246"/>
            </a:xfrm>
            <a:prstGeom prst="rect">
              <a:avLst/>
            </a:prstGeom>
            <a:noFill/>
            <a:ln>
              <a:noFill/>
            </a:ln>
          </p:spPr>
          <p:txBody>
            <a:bodyPr anchorCtr="0" anchor="t" bIns="0" lIns="0" spcFirstLastPara="1" rIns="0" wrap="square" tIns="0">
              <a:noAutofit/>
            </a:bodyPr>
            <a:lstStyle/>
            <a:p>
              <a:pPr indent="0" lvl="0" marL="0" marR="0" rtl="0" algn="just">
                <a:lnSpc>
                  <a:spcPct val="140000"/>
                </a:lnSpc>
                <a:spcBef>
                  <a:spcPts val="0"/>
                </a:spcBef>
                <a:spcAft>
                  <a:spcPts val="0"/>
                </a:spcAft>
                <a:buNone/>
              </a:pPr>
              <a:r>
                <a:rPr b="0" i="0" lang="en-US" sz="1600" u="none" cap="none" strike="noStrike">
                  <a:solidFill>
                    <a:srgbClr val="000000"/>
                  </a:solidFill>
                  <a:latin typeface="Arial"/>
                  <a:ea typeface="Arial"/>
                  <a:cs typeface="Arial"/>
                  <a:sym typeface="Arial"/>
                </a:rPr>
                <a:t>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Coloque seu texto aqui. </a:t>
              </a:r>
              <a:endParaRPr/>
            </a:p>
          </p:txBody>
        </p:sp>
      </p:grpSp>
      <p:grpSp>
        <p:nvGrpSpPr>
          <p:cNvPr id="429" name="Google Shape;429;p5"/>
          <p:cNvGrpSpPr/>
          <p:nvPr/>
        </p:nvGrpSpPr>
        <p:grpSpPr>
          <a:xfrm>
            <a:off x="9105718" y="17081974"/>
            <a:ext cx="1152122" cy="1152122"/>
            <a:chOff x="0" y="0"/>
            <a:chExt cx="812800" cy="812800"/>
          </a:xfrm>
        </p:grpSpPr>
        <p:sp>
          <p:nvSpPr>
            <p:cNvPr id="430" name="Google Shape;430;p5"/>
            <p:cNvSpPr/>
            <p:nvPr/>
          </p:nvSpPr>
          <p:spPr>
            <a:xfrm>
              <a:off x="0" y="0"/>
              <a:ext cx="812800" cy="812800"/>
            </a:xfrm>
            <a:custGeom>
              <a:rect b="b" l="l" r="r" t="t"/>
              <a:pathLst>
                <a:path extrusionOk="0"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406A9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1" name="Google Shape;431;p5"/>
            <p:cNvSpPr txBox="1"/>
            <p:nvPr/>
          </p:nvSpPr>
          <p:spPr>
            <a:xfrm>
              <a:off x="76200" y="9525"/>
              <a:ext cx="660400" cy="727075"/>
            </a:xfrm>
            <a:prstGeom prst="rect">
              <a:avLst/>
            </a:prstGeom>
            <a:noFill/>
            <a:ln>
              <a:noFill/>
            </a:ln>
          </p:spPr>
          <p:txBody>
            <a:bodyPr anchorCtr="0" anchor="ctr" bIns="50800" lIns="50800" spcFirstLastPara="1" rIns="50800" wrap="square" tIns="50800">
              <a:noAutofit/>
            </a:bodyPr>
            <a:lstStyle/>
            <a:p>
              <a:pPr indent="0" lvl="0" marL="0" marR="0" rtl="0" algn="ctr">
                <a:lnSpc>
                  <a:spcPct val="124388"/>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432" name="Google Shape;432;p5"/>
          <p:cNvSpPr/>
          <p:nvPr/>
        </p:nvSpPr>
        <p:spPr>
          <a:xfrm>
            <a:off x="9128210" y="17104466"/>
            <a:ext cx="1088088" cy="1088088"/>
          </a:xfrm>
          <a:custGeom>
            <a:rect b="b" l="l" r="r" t="t"/>
            <a:pathLst>
              <a:path extrusionOk="0" h="1088088" w="1088088">
                <a:moveTo>
                  <a:pt x="0" y="0"/>
                </a:moveTo>
                <a:lnTo>
                  <a:pt x="1088088" y="0"/>
                </a:lnTo>
                <a:lnTo>
                  <a:pt x="1088088" y="1088088"/>
                </a:lnTo>
                <a:lnTo>
                  <a:pt x="0" y="1088088"/>
                </a:lnTo>
                <a:lnTo>
                  <a:pt x="0" y="0"/>
                </a:lnTo>
                <a:close/>
              </a:path>
            </a:pathLst>
          </a:custGeom>
          <a:blipFill rotWithShape="1">
            <a:blip r:embed="rId9">
              <a:alphaModFix/>
            </a:blip>
            <a:stretch>
              <a:fillRect b="0" l="0" r="0" t="0"/>
            </a:stretch>
          </a:blipFill>
          <a:ln>
            <a:noFill/>
          </a:ln>
        </p:spPr>
      </p:sp>
      <p:grpSp>
        <p:nvGrpSpPr>
          <p:cNvPr id="433" name="Google Shape;433;p5"/>
          <p:cNvGrpSpPr/>
          <p:nvPr/>
        </p:nvGrpSpPr>
        <p:grpSpPr>
          <a:xfrm>
            <a:off x="-159588" y="77501"/>
            <a:ext cx="5017160" cy="1541749"/>
            <a:chOff x="0" y="0"/>
            <a:chExt cx="6689546" cy="2055666"/>
          </a:xfrm>
        </p:grpSpPr>
        <p:sp>
          <p:nvSpPr>
            <p:cNvPr id="434" name="Google Shape;434;p5"/>
            <p:cNvSpPr/>
            <p:nvPr/>
          </p:nvSpPr>
          <p:spPr>
            <a:xfrm>
              <a:off x="1185852" y="570094"/>
              <a:ext cx="5503694" cy="735004"/>
            </a:xfrm>
            <a:custGeom>
              <a:rect b="b" l="l" r="r" t="t"/>
              <a:pathLst>
                <a:path extrusionOk="0" h="735004" w="5503694">
                  <a:moveTo>
                    <a:pt x="0" y="0"/>
                  </a:moveTo>
                  <a:lnTo>
                    <a:pt x="5503694" y="0"/>
                  </a:lnTo>
                  <a:lnTo>
                    <a:pt x="5503694" y="735004"/>
                  </a:lnTo>
                  <a:lnTo>
                    <a:pt x="0" y="735004"/>
                  </a:lnTo>
                  <a:lnTo>
                    <a:pt x="0" y="0"/>
                  </a:lnTo>
                  <a:close/>
                </a:path>
              </a:pathLst>
            </a:custGeom>
            <a:blipFill rotWithShape="1">
              <a:blip r:embed="rId10">
                <a:alphaModFix/>
              </a:blip>
              <a:stretch>
                <a:fillRect b="-594828" l="-29683" r="-7459" t="-588539"/>
              </a:stretch>
            </a:blipFill>
            <a:ln>
              <a:noFill/>
            </a:ln>
          </p:spPr>
        </p:sp>
        <p:sp>
          <p:nvSpPr>
            <p:cNvPr id="435" name="Google Shape;435;p5"/>
            <p:cNvSpPr/>
            <p:nvPr/>
          </p:nvSpPr>
          <p:spPr>
            <a:xfrm>
              <a:off x="0" y="0"/>
              <a:ext cx="1644533" cy="2055666"/>
            </a:xfrm>
            <a:custGeom>
              <a:rect b="b" l="l" r="r" t="t"/>
              <a:pathLst>
                <a:path extrusionOk="0" h="2055666" w="1644533">
                  <a:moveTo>
                    <a:pt x="0" y="0"/>
                  </a:moveTo>
                  <a:lnTo>
                    <a:pt x="1644533" y="0"/>
                  </a:lnTo>
                  <a:lnTo>
                    <a:pt x="1644533" y="2055666"/>
                  </a:lnTo>
                  <a:lnTo>
                    <a:pt x="0" y="2055666"/>
                  </a:lnTo>
                  <a:lnTo>
                    <a:pt x="0" y="0"/>
                  </a:lnTo>
                  <a:close/>
                </a:path>
              </a:pathLst>
            </a:custGeom>
            <a:blipFill rotWithShape="1">
              <a:blip r:embed="rId11">
                <a:alphaModFix/>
              </a:blip>
              <a:stretch>
                <a:fillRect b="0" l="0" r="0" t="0"/>
              </a:stretch>
            </a:blipFill>
            <a:ln>
              <a:noFill/>
            </a:ln>
          </p:spPr>
        </p:sp>
      </p:grpSp>
      <p:sp>
        <p:nvSpPr>
          <p:cNvPr id="436" name="Google Shape;436;p5"/>
          <p:cNvSpPr txBox="1"/>
          <p:nvPr/>
        </p:nvSpPr>
        <p:spPr>
          <a:xfrm>
            <a:off x="8942081" y="3049464"/>
            <a:ext cx="814200" cy="140400"/>
          </a:xfrm>
          <a:prstGeom prst="rect">
            <a:avLst/>
          </a:prstGeom>
          <a:noFill/>
          <a:ln>
            <a:noFill/>
          </a:ln>
        </p:spPr>
        <p:txBody>
          <a:bodyPr anchorCtr="0" anchor="t" bIns="0" lIns="0" spcFirstLastPara="1" rIns="0" wrap="square" tIns="0">
            <a:spAutoFit/>
          </a:bodyPr>
          <a:lstStyle/>
          <a:p>
            <a:pPr indent="0" lvl="0" marL="0" marR="0" rtl="0" algn="ctr">
              <a:lnSpc>
                <a:spcPct val="140021"/>
              </a:lnSpc>
              <a:spcBef>
                <a:spcPts val="0"/>
              </a:spcBef>
              <a:spcAft>
                <a:spcPts val="0"/>
              </a:spcAft>
              <a:buNone/>
            </a:pPr>
            <a:r>
              <a:rPr b="1" i="0" lang="en-US" sz="912" u="none" cap="none" strike="noStrike">
                <a:solidFill>
                  <a:srgbClr val="406A93"/>
                </a:solidFill>
                <a:latin typeface="Poppins"/>
                <a:ea typeface="Poppins"/>
                <a:cs typeface="Poppins"/>
                <a:sym typeface="Poppins"/>
              </a:rPr>
              <a:t>Realização</a:t>
            </a:r>
            <a:endParaRPr/>
          </a:p>
        </p:txBody>
      </p:sp>
      <p:sp>
        <p:nvSpPr>
          <p:cNvPr id="437" name="Google Shape;437;p5"/>
          <p:cNvSpPr/>
          <p:nvPr/>
        </p:nvSpPr>
        <p:spPr>
          <a:xfrm>
            <a:off x="8946263" y="1854213"/>
            <a:ext cx="805790" cy="1152933"/>
          </a:xfrm>
          <a:custGeom>
            <a:rect b="b" l="l" r="r" t="t"/>
            <a:pathLst>
              <a:path extrusionOk="0" h="1060168" w="749572">
                <a:moveTo>
                  <a:pt x="0" y="0"/>
                </a:moveTo>
                <a:lnTo>
                  <a:pt x="749572" y="0"/>
                </a:lnTo>
                <a:lnTo>
                  <a:pt x="749572" y="1060168"/>
                </a:lnTo>
                <a:lnTo>
                  <a:pt x="0" y="1060168"/>
                </a:lnTo>
                <a:lnTo>
                  <a:pt x="0" y="0"/>
                </a:lnTo>
                <a:close/>
              </a:path>
            </a:pathLst>
          </a:custGeom>
          <a:blipFill rotWithShape="1">
            <a:blip r:embed="rId12">
              <a:alphaModFix/>
            </a:blip>
            <a:stretch>
              <a:fillRect b="0" l="0" r="0" t="0"/>
            </a:stretch>
          </a:blipFill>
          <a:ln>
            <a:noFill/>
          </a:ln>
        </p:spPr>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cp:coreProperties>
</file>