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9075400" cy="33477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50" d="100"/>
          <a:sy n="50" d="100"/>
        </p:scale>
        <p:origin x="749" y="-6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961445" y="12771232"/>
            <a:ext cx="17652381" cy="1189079"/>
            <a:chOff x="0" y="0"/>
            <a:chExt cx="2638742" cy="177748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2638741" cy="177748"/>
            </a:xfrm>
            <a:custGeom>
              <a:avLst/>
              <a:gdLst/>
              <a:ahLst/>
              <a:cxnLst/>
              <a:rect l="l" t="t" r="r" b="b"/>
              <a:pathLst>
                <a:path w="2638741" h="177748">
                  <a:moveTo>
                    <a:pt x="10964" y="0"/>
                  </a:moveTo>
                  <a:lnTo>
                    <a:pt x="2627777" y="0"/>
                  </a:lnTo>
                  <a:cubicBezTo>
                    <a:pt x="2630685" y="0"/>
                    <a:pt x="2633474" y="1155"/>
                    <a:pt x="2635530" y="3211"/>
                  </a:cubicBezTo>
                  <a:cubicBezTo>
                    <a:pt x="2637586" y="5268"/>
                    <a:pt x="2638741" y="8056"/>
                    <a:pt x="2638741" y="10964"/>
                  </a:cubicBezTo>
                  <a:lnTo>
                    <a:pt x="2638741" y="166783"/>
                  </a:lnTo>
                  <a:cubicBezTo>
                    <a:pt x="2638741" y="169691"/>
                    <a:pt x="2637586" y="172480"/>
                    <a:pt x="2635530" y="174536"/>
                  </a:cubicBezTo>
                  <a:cubicBezTo>
                    <a:pt x="2633474" y="176593"/>
                    <a:pt x="2630685" y="177748"/>
                    <a:pt x="2627777" y="177748"/>
                  </a:cubicBezTo>
                  <a:lnTo>
                    <a:pt x="10964" y="177748"/>
                  </a:lnTo>
                  <a:cubicBezTo>
                    <a:pt x="8056" y="177748"/>
                    <a:pt x="5268" y="176593"/>
                    <a:pt x="3211" y="174536"/>
                  </a:cubicBezTo>
                  <a:cubicBezTo>
                    <a:pt x="1155" y="172480"/>
                    <a:pt x="0" y="169691"/>
                    <a:pt x="0" y="166783"/>
                  </a:cubicBezTo>
                  <a:lnTo>
                    <a:pt x="0" y="10964"/>
                  </a:lnTo>
                  <a:cubicBezTo>
                    <a:pt x="0" y="8056"/>
                    <a:pt x="1155" y="5268"/>
                    <a:pt x="3211" y="3211"/>
                  </a:cubicBezTo>
                  <a:cubicBezTo>
                    <a:pt x="5268" y="1155"/>
                    <a:pt x="8056" y="0"/>
                    <a:pt x="1096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7B2">
                    <a:alpha val="100000"/>
                  </a:srgbClr>
                </a:gs>
                <a:gs pos="100000">
                  <a:srgbClr val="5B9243">
                    <a:alpha val="100000"/>
                  </a:srgbClr>
                </a:gs>
              </a:gsLst>
              <a:lin ang="0"/>
            </a:gradFill>
            <a:ln w="66675" cap="rnd">
              <a:solidFill>
                <a:srgbClr val="78A39C"/>
              </a:solidFill>
              <a:prstDash val="solid"/>
              <a:round/>
            </a:ln>
          </p:spPr>
          <p:txBody>
            <a:bodyPr/>
            <a:lstStyle/>
            <a:p>
              <a:endParaRPr lang="pt-B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Box 4"/>
            <p:cNvSpPr txBox="1"/>
            <p:nvPr/>
          </p:nvSpPr>
          <p:spPr>
            <a:xfrm>
              <a:off x="0" y="-57150"/>
              <a:ext cx="2638742" cy="234898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5"/>
          <p:cNvGrpSpPr/>
          <p:nvPr/>
        </p:nvGrpSpPr>
        <p:grpSpPr>
          <a:xfrm>
            <a:off x="961445" y="23104408"/>
            <a:ext cx="17652381" cy="1189079"/>
            <a:chOff x="0" y="0"/>
            <a:chExt cx="2638742" cy="177748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2638741" cy="177748"/>
            </a:xfrm>
            <a:custGeom>
              <a:avLst/>
              <a:gdLst/>
              <a:ahLst/>
              <a:cxnLst/>
              <a:rect l="l" t="t" r="r" b="b"/>
              <a:pathLst>
                <a:path w="2638741" h="177748">
                  <a:moveTo>
                    <a:pt x="10964" y="0"/>
                  </a:moveTo>
                  <a:lnTo>
                    <a:pt x="2627777" y="0"/>
                  </a:lnTo>
                  <a:cubicBezTo>
                    <a:pt x="2630685" y="0"/>
                    <a:pt x="2633474" y="1155"/>
                    <a:pt x="2635530" y="3211"/>
                  </a:cubicBezTo>
                  <a:cubicBezTo>
                    <a:pt x="2637586" y="5268"/>
                    <a:pt x="2638741" y="8056"/>
                    <a:pt x="2638741" y="10964"/>
                  </a:cubicBezTo>
                  <a:lnTo>
                    <a:pt x="2638741" y="166783"/>
                  </a:lnTo>
                  <a:cubicBezTo>
                    <a:pt x="2638741" y="169691"/>
                    <a:pt x="2637586" y="172480"/>
                    <a:pt x="2635530" y="174536"/>
                  </a:cubicBezTo>
                  <a:cubicBezTo>
                    <a:pt x="2633474" y="176593"/>
                    <a:pt x="2630685" y="177748"/>
                    <a:pt x="2627777" y="177748"/>
                  </a:cubicBezTo>
                  <a:lnTo>
                    <a:pt x="10964" y="177748"/>
                  </a:lnTo>
                  <a:cubicBezTo>
                    <a:pt x="8056" y="177748"/>
                    <a:pt x="5268" y="176593"/>
                    <a:pt x="3211" y="174536"/>
                  </a:cubicBezTo>
                  <a:cubicBezTo>
                    <a:pt x="1155" y="172480"/>
                    <a:pt x="0" y="169691"/>
                    <a:pt x="0" y="166783"/>
                  </a:cubicBezTo>
                  <a:lnTo>
                    <a:pt x="0" y="10964"/>
                  </a:lnTo>
                  <a:cubicBezTo>
                    <a:pt x="0" y="8056"/>
                    <a:pt x="1155" y="5268"/>
                    <a:pt x="3211" y="3211"/>
                  </a:cubicBezTo>
                  <a:cubicBezTo>
                    <a:pt x="5268" y="1155"/>
                    <a:pt x="8056" y="0"/>
                    <a:pt x="1096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7B2">
                    <a:alpha val="100000"/>
                  </a:srgbClr>
                </a:gs>
                <a:gs pos="100000">
                  <a:srgbClr val="5B9243">
                    <a:alpha val="100000"/>
                  </a:srgbClr>
                </a:gs>
              </a:gsLst>
              <a:lin ang="0"/>
            </a:gradFill>
            <a:ln w="66675" cap="rnd">
              <a:solidFill>
                <a:srgbClr val="78A39C"/>
              </a:solidFill>
              <a:prstDash val="solid"/>
              <a:round/>
            </a:ln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TextBox 7"/>
            <p:cNvSpPr txBox="1"/>
            <p:nvPr/>
          </p:nvSpPr>
          <p:spPr>
            <a:xfrm>
              <a:off x="0" y="-57150"/>
              <a:ext cx="2638742" cy="234898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" name="Group 8"/>
          <p:cNvGrpSpPr/>
          <p:nvPr/>
        </p:nvGrpSpPr>
        <p:grpSpPr>
          <a:xfrm>
            <a:off x="961445" y="27758602"/>
            <a:ext cx="17652381" cy="1102533"/>
            <a:chOff x="0" y="0"/>
            <a:chExt cx="2638742" cy="164811"/>
          </a:xfrm>
        </p:grpSpPr>
        <p:sp>
          <p:nvSpPr>
            <p:cNvPr id="9" name="Freeform 9"/>
            <p:cNvSpPr/>
            <p:nvPr/>
          </p:nvSpPr>
          <p:spPr>
            <a:xfrm>
              <a:off x="0" y="0"/>
              <a:ext cx="2638741" cy="164811"/>
            </a:xfrm>
            <a:custGeom>
              <a:avLst/>
              <a:gdLst/>
              <a:ahLst/>
              <a:cxnLst/>
              <a:rect l="l" t="t" r="r" b="b"/>
              <a:pathLst>
                <a:path w="2638741" h="164811">
                  <a:moveTo>
                    <a:pt x="10964" y="0"/>
                  </a:moveTo>
                  <a:lnTo>
                    <a:pt x="2627777" y="0"/>
                  </a:lnTo>
                  <a:cubicBezTo>
                    <a:pt x="2630685" y="0"/>
                    <a:pt x="2633474" y="1155"/>
                    <a:pt x="2635530" y="3211"/>
                  </a:cubicBezTo>
                  <a:cubicBezTo>
                    <a:pt x="2637586" y="5268"/>
                    <a:pt x="2638741" y="8056"/>
                    <a:pt x="2638741" y="10964"/>
                  </a:cubicBezTo>
                  <a:lnTo>
                    <a:pt x="2638741" y="153846"/>
                  </a:lnTo>
                  <a:cubicBezTo>
                    <a:pt x="2638741" y="156754"/>
                    <a:pt x="2637586" y="159543"/>
                    <a:pt x="2635530" y="161599"/>
                  </a:cubicBezTo>
                  <a:cubicBezTo>
                    <a:pt x="2633474" y="163655"/>
                    <a:pt x="2630685" y="164811"/>
                    <a:pt x="2627777" y="164811"/>
                  </a:cubicBezTo>
                  <a:lnTo>
                    <a:pt x="10964" y="164811"/>
                  </a:lnTo>
                  <a:cubicBezTo>
                    <a:pt x="8056" y="164811"/>
                    <a:pt x="5268" y="163655"/>
                    <a:pt x="3211" y="161599"/>
                  </a:cubicBezTo>
                  <a:cubicBezTo>
                    <a:pt x="1155" y="159543"/>
                    <a:pt x="0" y="156754"/>
                    <a:pt x="0" y="153846"/>
                  </a:cubicBezTo>
                  <a:lnTo>
                    <a:pt x="0" y="10964"/>
                  </a:lnTo>
                  <a:cubicBezTo>
                    <a:pt x="0" y="8056"/>
                    <a:pt x="1155" y="5268"/>
                    <a:pt x="3211" y="3211"/>
                  </a:cubicBezTo>
                  <a:cubicBezTo>
                    <a:pt x="5268" y="1155"/>
                    <a:pt x="8056" y="0"/>
                    <a:pt x="1096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7B2">
                    <a:alpha val="100000"/>
                  </a:srgbClr>
                </a:gs>
                <a:gs pos="100000">
                  <a:srgbClr val="5B9243">
                    <a:alpha val="100000"/>
                  </a:srgbClr>
                </a:gs>
              </a:gsLst>
              <a:lin ang="0"/>
            </a:gradFill>
            <a:ln w="66675" cap="rnd">
              <a:solidFill>
                <a:srgbClr val="78A39C"/>
              </a:solidFill>
              <a:prstDash val="solid"/>
              <a:round/>
            </a:ln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TextBox 10"/>
            <p:cNvSpPr txBox="1"/>
            <p:nvPr/>
          </p:nvSpPr>
          <p:spPr>
            <a:xfrm>
              <a:off x="0" y="-57150"/>
              <a:ext cx="2638742" cy="221961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Freeform 12"/>
          <p:cNvSpPr/>
          <p:nvPr/>
        </p:nvSpPr>
        <p:spPr>
          <a:xfrm flipV="1">
            <a:off x="3874927" y="-153557"/>
            <a:ext cx="15263974" cy="3378213"/>
          </a:xfrm>
          <a:custGeom>
            <a:avLst/>
            <a:gdLst/>
            <a:ahLst/>
            <a:cxnLst/>
            <a:rect l="l" t="t" r="r" b="b"/>
            <a:pathLst>
              <a:path w="15355513" h="3071103">
                <a:moveTo>
                  <a:pt x="0" y="3071103"/>
                </a:moveTo>
                <a:lnTo>
                  <a:pt x="15355513" y="3071103"/>
                </a:lnTo>
                <a:lnTo>
                  <a:pt x="15355513" y="0"/>
                </a:lnTo>
                <a:lnTo>
                  <a:pt x="0" y="0"/>
                </a:lnTo>
                <a:lnTo>
                  <a:pt x="0" y="3071103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r="-1444"/>
            </a:stretch>
          </a:blipFill>
        </p:spPr>
        <p:txBody>
          <a:bodyPr/>
          <a:lstStyle/>
          <a:p>
            <a:endParaRPr 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3"/>
          <p:cNvGrpSpPr/>
          <p:nvPr/>
        </p:nvGrpSpPr>
        <p:grpSpPr>
          <a:xfrm>
            <a:off x="218540" y="842874"/>
            <a:ext cx="7384702" cy="2473459"/>
            <a:chOff x="0" y="0"/>
            <a:chExt cx="9846269" cy="3297946"/>
          </a:xfrm>
        </p:grpSpPr>
        <p:sp>
          <p:nvSpPr>
            <p:cNvPr id="14" name="Freeform 14"/>
            <p:cNvSpPr/>
            <p:nvPr/>
          </p:nvSpPr>
          <p:spPr>
            <a:xfrm>
              <a:off x="2252614" y="0"/>
              <a:ext cx="7593655" cy="3297946"/>
            </a:xfrm>
            <a:custGeom>
              <a:avLst/>
              <a:gdLst/>
              <a:ahLst/>
              <a:cxnLst/>
              <a:rect l="l" t="t" r="r" b="b"/>
              <a:pathLst>
                <a:path w="7593655" h="3297946">
                  <a:moveTo>
                    <a:pt x="0" y="0"/>
                  </a:moveTo>
                  <a:lnTo>
                    <a:pt x="7593655" y="0"/>
                  </a:lnTo>
                  <a:lnTo>
                    <a:pt x="7593655" y="3297946"/>
                  </a:lnTo>
                  <a:lnTo>
                    <a:pt x="0" y="329794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t="-62686" r="-1344" b="-61978"/>
              </a:stretch>
            </a:blipFill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5" name="Group 15"/>
            <p:cNvGrpSpPr/>
            <p:nvPr/>
          </p:nvGrpSpPr>
          <p:grpSpPr>
            <a:xfrm>
              <a:off x="2252614" y="2204610"/>
              <a:ext cx="6025657" cy="966336"/>
              <a:chOff x="0" y="0"/>
              <a:chExt cx="641726" cy="102914"/>
            </a:xfrm>
          </p:grpSpPr>
          <p:sp>
            <p:nvSpPr>
              <p:cNvPr id="16" name="Freeform 16"/>
              <p:cNvSpPr/>
              <p:nvPr/>
            </p:nvSpPr>
            <p:spPr>
              <a:xfrm>
                <a:off x="0" y="0"/>
                <a:ext cx="641726" cy="102914"/>
              </a:xfrm>
              <a:custGeom>
                <a:avLst/>
                <a:gdLst/>
                <a:ahLst/>
                <a:cxnLst/>
                <a:rect l="l" t="t" r="r" b="b"/>
                <a:pathLst>
                  <a:path w="641726" h="102914">
                    <a:moveTo>
                      <a:pt x="0" y="0"/>
                    </a:moveTo>
                    <a:lnTo>
                      <a:pt x="641726" y="0"/>
                    </a:lnTo>
                    <a:lnTo>
                      <a:pt x="641726" y="102914"/>
                    </a:lnTo>
                    <a:lnTo>
                      <a:pt x="0" y="102914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pt-BR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Box 17"/>
              <p:cNvSpPr txBox="1"/>
              <p:nvPr/>
            </p:nvSpPr>
            <p:spPr>
              <a:xfrm>
                <a:off x="0" y="-76200"/>
                <a:ext cx="641726" cy="17911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4900"/>
                  </a:lnSpc>
                </a:pPr>
                <a:endParaRPr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18" name="Group 18"/>
            <p:cNvGrpSpPr/>
            <p:nvPr/>
          </p:nvGrpSpPr>
          <p:grpSpPr>
            <a:xfrm>
              <a:off x="3223318" y="2611781"/>
              <a:ext cx="6025657" cy="686165"/>
              <a:chOff x="0" y="0"/>
              <a:chExt cx="641726" cy="73076"/>
            </a:xfrm>
          </p:grpSpPr>
          <p:sp>
            <p:nvSpPr>
              <p:cNvPr id="19" name="Freeform 19"/>
              <p:cNvSpPr/>
              <p:nvPr/>
            </p:nvSpPr>
            <p:spPr>
              <a:xfrm>
                <a:off x="0" y="0"/>
                <a:ext cx="641726" cy="73076"/>
              </a:xfrm>
              <a:custGeom>
                <a:avLst/>
                <a:gdLst/>
                <a:ahLst/>
                <a:cxnLst/>
                <a:rect l="l" t="t" r="r" b="b"/>
                <a:pathLst>
                  <a:path w="641726" h="73076">
                    <a:moveTo>
                      <a:pt x="0" y="0"/>
                    </a:moveTo>
                    <a:lnTo>
                      <a:pt x="641726" y="0"/>
                    </a:lnTo>
                    <a:lnTo>
                      <a:pt x="641726" y="73076"/>
                    </a:lnTo>
                    <a:lnTo>
                      <a:pt x="0" y="7307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pt-BR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Box 20"/>
              <p:cNvSpPr txBox="1"/>
              <p:nvPr/>
            </p:nvSpPr>
            <p:spPr>
              <a:xfrm>
                <a:off x="0" y="-76200"/>
                <a:ext cx="641726" cy="149276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4900"/>
                  </a:lnSpc>
                </a:pPr>
                <a:endParaRPr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1" name="Freeform 21"/>
            <p:cNvSpPr/>
            <p:nvPr/>
          </p:nvSpPr>
          <p:spPr>
            <a:xfrm>
              <a:off x="0" y="0"/>
              <a:ext cx="2470072" cy="2544000"/>
            </a:xfrm>
            <a:custGeom>
              <a:avLst/>
              <a:gdLst/>
              <a:ahLst/>
              <a:cxnLst/>
              <a:rect l="l" t="t" r="r" b="b"/>
              <a:pathLst>
                <a:path w="2470072" h="2544000">
                  <a:moveTo>
                    <a:pt x="0" y="0"/>
                  </a:moveTo>
                  <a:lnTo>
                    <a:pt x="2470072" y="0"/>
                  </a:lnTo>
                  <a:lnTo>
                    <a:pt x="2470072" y="2544000"/>
                  </a:lnTo>
                  <a:lnTo>
                    <a:pt x="0" y="25440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2"/>
          <p:cNvGrpSpPr/>
          <p:nvPr/>
        </p:nvGrpSpPr>
        <p:grpSpPr>
          <a:xfrm>
            <a:off x="961445" y="5332437"/>
            <a:ext cx="7378172" cy="1571395"/>
            <a:chOff x="-35479" y="-57150"/>
            <a:chExt cx="1102916" cy="234898"/>
          </a:xfrm>
        </p:grpSpPr>
        <p:sp>
          <p:nvSpPr>
            <p:cNvPr id="23" name="Freeform 23"/>
            <p:cNvSpPr/>
            <p:nvPr/>
          </p:nvSpPr>
          <p:spPr>
            <a:xfrm>
              <a:off x="-35479" y="0"/>
              <a:ext cx="1102916" cy="177748"/>
            </a:xfrm>
            <a:custGeom>
              <a:avLst/>
              <a:gdLst/>
              <a:ahLst/>
              <a:cxnLst/>
              <a:rect l="l" t="t" r="r" b="b"/>
              <a:pathLst>
                <a:path w="1067437" h="177748">
                  <a:moveTo>
                    <a:pt x="27104" y="0"/>
                  </a:moveTo>
                  <a:lnTo>
                    <a:pt x="1040332" y="0"/>
                  </a:lnTo>
                  <a:cubicBezTo>
                    <a:pt x="1055302" y="0"/>
                    <a:pt x="1067437" y="12135"/>
                    <a:pt x="1067437" y="27104"/>
                  </a:cubicBezTo>
                  <a:lnTo>
                    <a:pt x="1067437" y="150643"/>
                  </a:lnTo>
                  <a:cubicBezTo>
                    <a:pt x="1067437" y="165613"/>
                    <a:pt x="1055302" y="177748"/>
                    <a:pt x="1040332" y="177748"/>
                  </a:cubicBezTo>
                  <a:lnTo>
                    <a:pt x="27104" y="177748"/>
                  </a:lnTo>
                  <a:cubicBezTo>
                    <a:pt x="12135" y="177748"/>
                    <a:pt x="0" y="165613"/>
                    <a:pt x="0" y="150643"/>
                  </a:cubicBezTo>
                  <a:lnTo>
                    <a:pt x="0" y="27104"/>
                  </a:lnTo>
                  <a:cubicBezTo>
                    <a:pt x="0" y="12135"/>
                    <a:pt x="12135" y="0"/>
                    <a:pt x="2710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7B2">
                    <a:alpha val="100000"/>
                  </a:srgbClr>
                </a:gs>
                <a:gs pos="100000">
                  <a:srgbClr val="5B9243">
                    <a:alpha val="100000"/>
                  </a:srgbClr>
                </a:gs>
              </a:gsLst>
              <a:lin ang="0"/>
            </a:gradFill>
            <a:ln w="66675" cap="rnd">
              <a:solidFill>
                <a:srgbClr val="78A39C"/>
              </a:solidFill>
              <a:prstDash val="solid"/>
              <a:round/>
            </a:ln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Box 24"/>
            <p:cNvSpPr txBox="1"/>
            <p:nvPr/>
          </p:nvSpPr>
          <p:spPr>
            <a:xfrm>
              <a:off x="0" y="-57150"/>
              <a:ext cx="1067437" cy="234898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5" name="Group 25"/>
          <p:cNvGrpSpPr/>
          <p:nvPr/>
        </p:nvGrpSpPr>
        <p:grpSpPr>
          <a:xfrm>
            <a:off x="8946748" y="5332437"/>
            <a:ext cx="9667078" cy="1571395"/>
            <a:chOff x="0" y="-57150"/>
            <a:chExt cx="1445070" cy="234898"/>
          </a:xfrm>
        </p:grpSpPr>
        <p:sp>
          <p:nvSpPr>
            <p:cNvPr id="26" name="Freeform 26"/>
            <p:cNvSpPr/>
            <p:nvPr/>
          </p:nvSpPr>
          <p:spPr>
            <a:xfrm>
              <a:off x="0" y="0"/>
              <a:ext cx="1445069" cy="177748"/>
            </a:xfrm>
            <a:custGeom>
              <a:avLst/>
              <a:gdLst/>
              <a:ahLst/>
              <a:cxnLst/>
              <a:rect l="l" t="t" r="r" b="b"/>
              <a:pathLst>
                <a:path w="1445070" h="177748">
                  <a:moveTo>
                    <a:pt x="20822" y="0"/>
                  </a:moveTo>
                  <a:lnTo>
                    <a:pt x="1424247" y="0"/>
                  </a:lnTo>
                  <a:cubicBezTo>
                    <a:pt x="1435747" y="0"/>
                    <a:pt x="1445070" y="9322"/>
                    <a:pt x="1445070" y="20822"/>
                  </a:cubicBezTo>
                  <a:lnTo>
                    <a:pt x="1445070" y="156926"/>
                  </a:lnTo>
                  <a:cubicBezTo>
                    <a:pt x="1445070" y="168425"/>
                    <a:pt x="1435747" y="177748"/>
                    <a:pt x="1424247" y="177748"/>
                  </a:cubicBezTo>
                  <a:lnTo>
                    <a:pt x="20822" y="177748"/>
                  </a:lnTo>
                  <a:cubicBezTo>
                    <a:pt x="9322" y="177748"/>
                    <a:pt x="0" y="168425"/>
                    <a:pt x="0" y="156926"/>
                  </a:cubicBezTo>
                  <a:lnTo>
                    <a:pt x="0" y="20822"/>
                  </a:lnTo>
                  <a:cubicBezTo>
                    <a:pt x="0" y="9322"/>
                    <a:pt x="9322" y="0"/>
                    <a:pt x="20822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97B2">
                    <a:alpha val="100000"/>
                  </a:srgbClr>
                </a:gs>
                <a:gs pos="100000">
                  <a:srgbClr val="5B9243">
                    <a:alpha val="100000"/>
                  </a:srgbClr>
                </a:gs>
              </a:gsLst>
              <a:lin ang="0"/>
            </a:gradFill>
            <a:ln w="66675" cap="rnd">
              <a:solidFill>
                <a:srgbClr val="78A39C"/>
              </a:solidFill>
              <a:prstDash val="solid"/>
              <a:round/>
            </a:ln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7"/>
            <p:cNvSpPr txBox="1"/>
            <p:nvPr/>
          </p:nvSpPr>
          <p:spPr>
            <a:xfrm>
              <a:off x="0" y="-57150"/>
              <a:ext cx="1445070" cy="234898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8" name="Freeform 28"/>
          <p:cNvSpPr/>
          <p:nvPr/>
        </p:nvSpPr>
        <p:spPr>
          <a:xfrm rot="-10800000">
            <a:off x="-76200" y="32813768"/>
            <a:ext cx="19215100" cy="820545"/>
          </a:xfrm>
          <a:prstGeom prst="rect">
            <a:avLst/>
          </a:pr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1568446" b="1"/>
            </a:stretch>
          </a:blipFill>
        </p:spPr>
        <p:txBody>
          <a:bodyPr/>
          <a:lstStyle/>
          <a:p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9" name="Group 29"/>
          <p:cNvGrpSpPr/>
          <p:nvPr/>
        </p:nvGrpSpPr>
        <p:grpSpPr>
          <a:xfrm>
            <a:off x="889483" y="31886325"/>
            <a:ext cx="17724342" cy="803686"/>
            <a:chOff x="0" y="0"/>
            <a:chExt cx="2649499" cy="120138"/>
          </a:xfrm>
        </p:grpSpPr>
        <p:sp>
          <p:nvSpPr>
            <p:cNvPr id="30" name="Freeform 30"/>
            <p:cNvSpPr/>
            <p:nvPr/>
          </p:nvSpPr>
          <p:spPr>
            <a:xfrm>
              <a:off x="0" y="0"/>
              <a:ext cx="2649499" cy="120138"/>
            </a:xfrm>
            <a:custGeom>
              <a:avLst/>
              <a:gdLst/>
              <a:ahLst/>
              <a:cxnLst/>
              <a:rect l="l" t="t" r="r" b="b"/>
              <a:pathLst>
                <a:path w="2649499" h="120138">
                  <a:moveTo>
                    <a:pt x="13104" y="0"/>
                  </a:moveTo>
                  <a:lnTo>
                    <a:pt x="2636395" y="0"/>
                  </a:lnTo>
                  <a:cubicBezTo>
                    <a:pt x="2643632" y="0"/>
                    <a:pt x="2649499" y="5867"/>
                    <a:pt x="2649499" y="13104"/>
                  </a:cubicBezTo>
                  <a:lnTo>
                    <a:pt x="2649499" y="107034"/>
                  </a:lnTo>
                  <a:cubicBezTo>
                    <a:pt x="2649499" y="114271"/>
                    <a:pt x="2643632" y="120138"/>
                    <a:pt x="2636395" y="120138"/>
                  </a:cubicBezTo>
                  <a:lnTo>
                    <a:pt x="13104" y="120138"/>
                  </a:lnTo>
                  <a:cubicBezTo>
                    <a:pt x="5867" y="120138"/>
                    <a:pt x="0" y="114271"/>
                    <a:pt x="0" y="107034"/>
                  </a:cubicBezTo>
                  <a:lnTo>
                    <a:pt x="0" y="13104"/>
                  </a:lnTo>
                  <a:cubicBezTo>
                    <a:pt x="0" y="5867"/>
                    <a:pt x="5867" y="0"/>
                    <a:pt x="13104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2A0737"/>
              </a:solidFill>
              <a:prstDash val="solid"/>
              <a:round/>
            </a:ln>
          </p:spPr>
          <p:txBody>
            <a:bodyPr/>
            <a:lstStyle/>
            <a:p>
              <a:endParaRPr lang="pt-BR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0" y="-57150"/>
              <a:ext cx="2649499" cy="177288"/>
            </a:xfrm>
            <a:prstGeom prst="rect">
              <a:avLst/>
            </a:prstGeom>
          </p:spPr>
          <p:txBody>
            <a:bodyPr lIns="41251" tIns="41251" rIns="41251" bIns="41251" rtlCol="0" anchor="ctr"/>
            <a:lstStyle/>
            <a:p>
              <a:pPr algn="ctr">
                <a:lnSpc>
                  <a:spcPts val="341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2" name="Group 32"/>
          <p:cNvGrpSpPr/>
          <p:nvPr/>
        </p:nvGrpSpPr>
        <p:grpSpPr>
          <a:xfrm>
            <a:off x="2547803" y="2368567"/>
            <a:ext cx="3248406" cy="635632"/>
            <a:chOff x="0" y="0"/>
            <a:chExt cx="461269" cy="90259"/>
          </a:xfrm>
        </p:grpSpPr>
        <p:sp>
          <p:nvSpPr>
            <p:cNvPr id="33" name="Freeform 33"/>
            <p:cNvSpPr/>
            <p:nvPr/>
          </p:nvSpPr>
          <p:spPr>
            <a:xfrm>
              <a:off x="0" y="0"/>
              <a:ext cx="461269" cy="90259"/>
            </a:xfrm>
            <a:custGeom>
              <a:avLst/>
              <a:gdLst/>
              <a:ahLst/>
              <a:cxnLst/>
              <a:rect l="l" t="t" r="r" b="b"/>
              <a:pathLst>
                <a:path w="461269" h="90259">
                  <a:moveTo>
                    <a:pt x="0" y="0"/>
                  </a:moveTo>
                  <a:lnTo>
                    <a:pt x="461269" y="0"/>
                  </a:lnTo>
                  <a:lnTo>
                    <a:pt x="461269" y="90259"/>
                  </a:lnTo>
                  <a:lnTo>
                    <a:pt x="0" y="9025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pt-BR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TextBox 34"/>
            <p:cNvSpPr txBox="1"/>
            <p:nvPr/>
          </p:nvSpPr>
          <p:spPr>
            <a:xfrm>
              <a:off x="0" y="-76200"/>
              <a:ext cx="461269" cy="166459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5" name="Group 35"/>
          <p:cNvGrpSpPr/>
          <p:nvPr/>
        </p:nvGrpSpPr>
        <p:grpSpPr>
          <a:xfrm>
            <a:off x="961442" y="6548182"/>
            <a:ext cx="7378175" cy="5975400"/>
            <a:chOff x="-33703" y="-76200"/>
            <a:chExt cx="1047691" cy="848498"/>
          </a:xfrm>
        </p:grpSpPr>
        <p:sp>
          <p:nvSpPr>
            <p:cNvPr id="36" name="Freeform 36"/>
            <p:cNvSpPr/>
            <p:nvPr/>
          </p:nvSpPr>
          <p:spPr>
            <a:xfrm>
              <a:off x="-33703" y="0"/>
              <a:ext cx="1047691" cy="772298"/>
            </a:xfrm>
            <a:custGeom>
              <a:avLst/>
              <a:gdLst/>
              <a:ahLst/>
              <a:cxnLst/>
              <a:rect l="l" t="t" r="r" b="b"/>
              <a:pathLst>
                <a:path w="1013988" h="772298">
                  <a:moveTo>
                    <a:pt x="0" y="0"/>
                  </a:moveTo>
                  <a:lnTo>
                    <a:pt x="1013988" y="0"/>
                  </a:lnTo>
                  <a:lnTo>
                    <a:pt x="1013988" y="772298"/>
                  </a:lnTo>
                  <a:lnTo>
                    <a:pt x="0" y="772298"/>
                  </a:lnTo>
                  <a:close/>
                </a:path>
              </a:pathLst>
            </a:custGeom>
            <a:solidFill>
              <a:srgbClr val="FFFFFF">
                <a:alpha val="83922"/>
              </a:srgbClr>
            </a:solidFill>
            <a:ln w="9525" cap="sq">
              <a:solidFill>
                <a:srgbClr val="78A39C">
                  <a:alpha val="83922"/>
                </a:srgbClr>
              </a:solidFill>
              <a:prstDash val="solid"/>
              <a:miter/>
            </a:ln>
          </p:spPr>
          <p:txBody>
            <a:bodyPr/>
            <a:lstStyle/>
            <a:p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INSERT HERE YOUR INTRODUCTION AND OBJECTIVES</a:t>
              </a:r>
              <a:b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b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DESIGN RECOMENDATIONS: , </a:t>
              </a:r>
            </a:p>
            <a:p>
              <a:endParaRPr lang="en-US" noProof="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Title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: UPPERCASE, center, </a:t>
              </a: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, black, arial, 40 (font size)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Authors and Author’s affiliation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: Sentence case, center, normal, black, arial, 29,9 (font size)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Section title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: UPPERCASE, center, </a:t>
              </a: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, white, arial, 34,9 (font size)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b="1" noProof="0" dirty="0">
                  <a:latin typeface="Arial" panose="020B0604020202020204" pitchFamily="34" charset="0"/>
                  <a:cs typeface="Arial" panose="020B0604020202020204" pitchFamily="34" charset="0"/>
                </a:rPr>
                <a:t>Body</a:t>
              </a:r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: Sentence case, justify, normal, black, arial, 18 (minimum font size)</a:t>
              </a:r>
            </a:p>
          </p:txBody>
        </p:sp>
        <p:sp>
          <p:nvSpPr>
            <p:cNvPr id="37" name="TextBox 37"/>
            <p:cNvSpPr txBox="1"/>
            <p:nvPr/>
          </p:nvSpPr>
          <p:spPr>
            <a:xfrm>
              <a:off x="0" y="-76200"/>
              <a:ext cx="1013988" cy="84849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8" name="Group 38"/>
          <p:cNvGrpSpPr/>
          <p:nvPr/>
        </p:nvGrpSpPr>
        <p:grpSpPr>
          <a:xfrm>
            <a:off x="8946747" y="7151482"/>
            <a:ext cx="9667079" cy="5372100"/>
            <a:chOff x="0" y="0"/>
            <a:chExt cx="1372712" cy="762831"/>
          </a:xfrm>
        </p:grpSpPr>
        <p:sp>
          <p:nvSpPr>
            <p:cNvPr id="39" name="Freeform 39"/>
            <p:cNvSpPr/>
            <p:nvPr/>
          </p:nvSpPr>
          <p:spPr>
            <a:xfrm>
              <a:off x="0" y="0"/>
              <a:ext cx="1372712" cy="762831"/>
            </a:xfrm>
            <a:custGeom>
              <a:avLst/>
              <a:gdLst/>
              <a:ahLst/>
              <a:cxnLst/>
              <a:rect l="l" t="t" r="r" b="b"/>
              <a:pathLst>
                <a:path w="1372712" h="762831">
                  <a:moveTo>
                    <a:pt x="0" y="0"/>
                  </a:moveTo>
                  <a:lnTo>
                    <a:pt x="1372712" y="0"/>
                  </a:lnTo>
                  <a:lnTo>
                    <a:pt x="1372712" y="762831"/>
                  </a:lnTo>
                  <a:lnTo>
                    <a:pt x="0" y="762831"/>
                  </a:lnTo>
                  <a:close/>
                </a:path>
              </a:pathLst>
            </a:custGeom>
            <a:solidFill>
              <a:srgbClr val="FFFFFF">
                <a:alpha val="83922"/>
              </a:srgbClr>
            </a:solidFill>
            <a:ln w="9525" cap="sq">
              <a:solidFill>
                <a:srgbClr val="78A39C">
                  <a:alpha val="83922"/>
                </a:srgbClr>
              </a:solidFill>
              <a:prstDash val="solid"/>
              <a:miter/>
            </a:ln>
          </p:spPr>
          <p:txBody>
            <a:bodyPr/>
            <a:lstStyle/>
            <a:p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INSERT YOUR METHODS</a:t>
              </a: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0" y="-76200"/>
              <a:ext cx="1372712" cy="83903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1" name="Group 41"/>
          <p:cNvGrpSpPr/>
          <p:nvPr/>
        </p:nvGrpSpPr>
        <p:grpSpPr>
          <a:xfrm>
            <a:off x="961444" y="14274635"/>
            <a:ext cx="17652373" cy="8439248"/>
            <a:chOff x="0" y="0"/>
            <a:chExt cx="1217997" cy="1198361"/>
          </a:xfrm>
        </p:grpSpPr>
        <p:sp>
          <p:nvSpPr>
            <p:cNvPr id="42" name="Freeform 42"/>
            <p:cNvSpPr/>
            <p:nvPr/>
          </p:nvSpPr>
          <p:spPr>
            <a:xfrm>
              <a:off x="0" y="0"/>
              <a:ext cx="1217997" cy="1198361"/>
            </a:xfrm>
            <a:custGeom>
              <a:avLst/>
              <a:gdLst/>
              <a:ahLst/>
              <a:cxnLst/>
              <a:rect l="l" t="t" r="r" b="b"/>
              <a:pathLst>
                <a:path w="1217997" h="1198361">
                  <a:moveTo>
                    <a:pt x="0" y="0"/>
                  </a:moveTo>
                  <a:lnTo>
                    <a:pt x="1217997" y="0"/>
                  </a:lnTo>
                  <a:lnTo>
                    <a:pt x="1217997" y="1198361"/>
                  </a:lnTo>
                  <a:lnTo>
                    <a:pt x="0" y="1198361"/>
                  </a:lnTo>
                  <a:close/>
                </a:path>
              </a:pathLst>
            </a:custGeom>
            <a:solidFill>
              <a:srgbClr val="FFFFFF">
                <a:alpha val="83922"/>
              </a:srgbClr>
            </a:solidFill>
            <a:ln w="9525" cap="sq">
              <a:solidFill>
                <a:srgbClr val="78A39C">
                  <a:alpha val="83922"/>
                </a:srgbClr>
              </a:solidFill>
              <a:prstDash val="solid"/>
              <a:miter/>
            </a:ln>
          </p:spPr>
          <p:txBody>
            <a:bodyPr/>
            <a:lstStyle/>
            <a:p>
              <a:r>
                <a:rPr lang="pt-BR" dirty="0">
                  <a:latin typeface="Arial" panose="020B0604020202020204" pitchFamily="34" charset="0"/>
                  <a:cs typeface="Arial" panose="020B0604020202020204" pitchFamily="34" charset="0"/>
                </a:rPr>
                <a:t>INSERTE HERE YOUR RESULTS</a:t>
              </a:r>
            </a:p>
          </p:txBody>
        </p:sp>
        <p:sp>
          <p:nvSpPr>
            <p:cNvPr id="43" name="TextBox 43"/>
            <p:cNvSpPr txBox="1"/>
            <p:nvPr/>
          </p:nvSpPr>
          <p:spPr>
            <a:xfrm>
              <a:off x="0" y="-76200"/>
              <a:ext cx="1217997" cy="127456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961445" y="24436071"/>
            <a:ext cx="17652381" cy="3179947"/>
            <a:chOff x="0" y="0"/>
            <a:chExt cx="2506613" cy="451548"/>
          </a:xfrm>
        </p:grpSpPr>
        <p:sp>
          <p:nvSpPr>
            <p:cNvPr id="48" name="Freeform 48"/>
            <p:cNvSpPr/>
            <p:nvPr/>
          </p:nvSpPr>
          <p:spPr>
            <a:xfrm>
              <a:off x="0" y="0"/>
              <a:ext cx="2506613" cy="451548"/>
            </a:xfrm>
            <a:custGeom>
              <a:avLst/>
              <a:gdLst/>
              <a:ahLst/>
              <a:cxnLst/>
              <a:rect l="l" t="t" r="r" b="b"/>
              <a:pathLst>
                <a:path w="2506613" h="451548">
                  <a:moveTo>
                    <a:pt x="0" y="0"/>
                  </a:moveTo>
                  <a:lnTo>
                    <a:pt x="2506613" y="0"/>
                  </a:lnTo>
                  <a:lnTo>
                    <a:pt x="2506613" y="451548"/>
                  </a:lnTo>
                  <a:lnTo>
                    <a:pt x="0" y="451548"/>
                  </a:lnTo>
                  <a:close/>
                </a:path>
              </a:pathLst>
            </a:custGeom>
            <a:solidFill>
              <a:srgbClr val="FFFFFF">
                <a:alpha val="83922"/>
              </a:srgbClr>
            </a:solidFill>
            <a:ln w="9525" cap="sq">
              <a:solidFill>
                <a:srgbClr val="78A39C">
                  <a:alpha val="83922"/>
                </a:srgbClr>
              </a:solidFill>
              <a:prstDash val="solid"/>
              <a:miter/>
            </a:ln>
          </p:spPr>
          <p:txBody>
            <a:bodyPr/>
            <a:lstStyle/>
            <a:p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INSERT HERE YOUR CONCLUSIONS</a:t>
              </a:r>
            </a:p>
          </p:txBody>
        </p:sp>
        <p:sp>
          <p:nvSpPr>
            <p:cNvPr id="49" name="TextBox 49"/>
            <p:cNvSpPr txBox="1"/>
            <p:nvPr/>
          </p:nvSpPr>
          <p:spPr>
            <a:xfrm>
              <a:off x="0" y="-76200"/>
              <a:ext cx="2506613" cy="52774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961445" y="29070685"/>
            <a:ext cx="17688362" cy="2606090"/>
            <a:chOff x="0" y="0"/>
            <a:chExt cx="2511723" cy="370061"/>
          </a:xfrm>
        </p:grpSpPr>
        <p:sp>
          <p:nvSpPr>
            <p:cNvPr id="51" name="Freeform 51"/>
            <p:cNvSpPr/>
            <p:nvPr/>
          </p:nvSpPr>
          <p:spPr>
            <a:xfrm>
              <a:off x="0" y="0"/>
              <a:ext cx="2511723" cy="370061"/>
            </a:xfrm>
            <a:custGeom>
              <a:avLst/>
              <a:gdLst/>
              <a:ahLst/>
              <a:cxnLst/>
              <a:rect l="l" t="t" r="r" b="b"/>
              <a:pathLst>
                <a:path w="2511723" h="370061">
                  <a:moveTo>
                    <a:pt x="0" y="0"/>
                  </a:moveTo>
                  <a:lnTo>
                    <a:pt x="2511723" y="0"/>
                  </a:lnTo>
                  <a:lnTo>
                    <a:pt x="2511723" y="370061"/>
                  </a:lnTo>
                  <a:lnTo>
                    <a:pt x="0" y="370061"/>
                  </a:lnTo>
                  <a:close/>
                </a:path>
              </a:pathLst>
            </a:custGeom>
            <a:solidFill>
              <a:srgbClr val="FFFFFF">
                <a:alpha val="83922"/>
              </a:srgbClr>
            </a:solidFill>
            <a:ln w="9525" cap="sq">
              <a:solidFill>
                <a:srgbClr val="78A39C">
                  <a:alpha val="83922"/>
                </a:srgbClr>
              </a:solidFill>
              <a:prstDash val="solid"/>
              <a:miter/>
            </a:ln>
          </p:spPr>
          <p:txBody>
            <a:bodyPr/>
            <a:lstStyle/>
            <a:p>
              <a:r>
                <a:rPr lang="en-US" noProof="0" dirty="0">
                  <a:latin typeface="Arial" panose="020B0604020202020204" pitchFamily="34" charset="0"/>
                  <a:cs typeface="Arial" panose="020B0604020202020204" pitchFamily="34" charset="0"/>
                </a:rPr>
                <a:t>INSERT HERE YOUR TEXT</a:t>
              </a:r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0" y="-76200"/>
              <a:ext cx="2511723" cy="446261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4900"/>
                </a:lnSpc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3" name="TextBox 53"/>
          <p:cNvSpPr txBox="1"/>
          <p:nvPr/>
        </p:nvSpPr>
        <p:spPr>
          <a:xfrm>
            <a:off x="5796209" y="13351903"/>
            <a:ext cx="7759441" cy="26539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1745"/>
              </a:lnSpc>
            </a:pPr>
            <a:r>
              <a:rPr lang="en-US" sz="3491" b="1" dirty="0">
                <a:solidFill>
                  <a:srgbClr val="FFFFFF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RESULTS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5923384" y="23393052"/>
            <a:ext cx="7759441" cy="593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88"/>
              </a:lnSpc>
              <a:spcBef>
                <a:spcPct val="0"/>
              </a:spcBef>
            </a:pPr>
            <a:r>
              <a:rPr lang="en-US" sz="3491" b="1" dirty="0">
                <a:solidFill>
                  <a:srgbClr val="FFFFFF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CONCLUSIONS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4024519" y="27911478"/>
            <a:ext cx="11752093" cy="5731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88"/>
              </a:lnSpc>
              <a:spcBef>
                <a:spcPct val="0"/>
              </a:spcBef>
            </a:pPr>
            <a:r>
              <a:rPr lang="en-US" sz="3491" b="1">
                <a:solidFill>
                  <a:srgbClr val="FFFFFF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FINANCIAL SUPPORT &amp; ACKNOWLEDGEMENTS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5068182" y="4565260"/>
            <a:ext cx="8165653" cy="264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153"/>
              </a:lnSpc>
            </a:pPr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7"/>
          <p:cNvSpPr txBox="1"/>
          <p:nvPr/>
        </p:nvSpPr>
        <p:spPr>
          <a:xfrm>
            <a:off x="889483" y="5969369"/>
            <a:ext cx="7759441" cy="57317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88"/>
              </a:lnSpc>
              <a:spcBef>
                <a:spcPct val="0"/>
              </a:spcBef>
            </a:pPr>
            <a:r>
              <a:rPr lang="en-US" sz="3491" b="1" dirty="0">
                <a:solidFill>
                  <a:srgbClr val="FFFFFF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INTRODUCTION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9900566" y="5969369"/>
            <a:ext cx="7759441" cy="5939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4888"/>
              </a:lnSpc>
              <a:spcBef>
                <a:spcPct val="0"/>
              </a:spcBef>
            </a:pPr>
            <a:r>
              <a:rPr lang="en-US" sz="3491" b="1" dirty="0">
                <a:solidFill>
                  <a:srgbClr val="FFFFFF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MATERIAL AND METHODS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4424694" y="2807848"/>
            <a:ext cx="10238782" cy="65537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lvl="0" indent="0" algn="ctr">
              <a:lnSpc>
                <a:spcPts val="5599"/>
              </a:lnSpc>
              <a:spcBef>
                <a:spcPct val="0"/>
              </a:spcBef>
            </a:pPr>
            <a:r>
              <a:rPr lang="en-US" sz="3999" b="1" dirty="0">
                <a:solidFill>
                  <a:srgbClr val="1E3004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TITLE OF SCIENTIFIC ABSTRACT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466175" y="4045599"/>
            <a:ext cx="17595529" cy="103932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187"/>
              </a:lnSpc>
            </a:pPr>
            <a:r>
              <a:rPr lang="en-US" sz="2990" dirty="0">
                <a:solidFill>
                  <a:srgbClr val="000000"/>
                </a:solidFill>
                <a:latin typeface="Arial" panose="020B0604020202020204" pitchFamily="34" charset="0"/>
                <a:ea typeface="Arial Nova"/>
                <a:cs typeface="Arial" panose="020B0604020202020204" pitchFamily="34" charset="0"/>
                <a:sym typeface="Arial Nova"/>
              </a:rPr>
              <a:t>Authors: </a:t>
            </a:r>
          </a:p>
          <a:p>
            <a:pPr algn="ctr">
              <a:lnSpc>
                <a:spcPts val="4187"/>
              </a:lnSpc>
            </a:pPr>
            <a:r>
              <a:rPr lang="en-US" sz="2990" dirty="0">
                <a:solidFill>
                  <a:srgbClr val="000000"/>
                </a:solidFill>
                <a:latin typeface="Arial" panose="020B0604020202020204" pitchFamily="34" charset="0"/>
                <a:ea typeface="Arial Nova"/>
                <a:cs typeface="Arial" panose="020B0604020202020204" pitchFamily="34" charset="0"/>
                <a:sym typeface="Arial Nova"/>
              </a:rPr>
              <a:t>Author’s affiliation:</a:t>
            </a:r>
          </a:p>
        </p:txBody>
      </p:sp>
      <p:sp>
        <p:nvSpPr>
          <p:cNvPr id="61" name="TextBox 61"/>
          <p:cNvSpPr txBox="1"/>
          <p:nvPr/>
        </p:nvSpPr>
        <p:spPr>
          <a:xfrm>
            <a:off x="1187306" y="31987708"/>
            <a:ext cx="17265794" cy="82054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591" b="1" dirty="0">
                <a:solidFill>
                  <a:srgbClr val="000000"/>
                </a:solidFill>
                <a:latin typeface="Arial" panose="020B0604020202020204" pitchFamily="34" charset="0"/>
                <a:ea typeface="Arial Bold"/>
                <a:cs typeface="Arial" panose="020B0604020202020204" pitchFamily="34" charset="0"/>
                <a:sym typeface="Arial Bold"/>
              </a:rPr>
              <a:t> Contact: </a:t>
            </a: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INSERT HERE YOUR EMAIL AND/OR </a:t>
            </a:r>
            <a:r>
              <a:rPr lang="pt-BR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CONTACTS ADRESS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l">
              <a:lnSpc>
                <a:spcPts val="3628"/>
              </a:lnSpc>
              <a:spcBef>
                <a:spcPct val="0"/>
              </a:spcBef>
            </a:pPr>
            <a:endParaRPr lang="en-US" sz="2591" b="1" dirty="0">
              <a:solidFill>
                <a:srgbClr val="000000"/>
              </a:solidFill>
              <a:latin typeface="Arial" panose="020B0604020202020204" pitchFamily="34" charset="0"/>
              <a:ea typeface="Arial Bold"/>
              <a:cs typeface="Arial" panose="020B0604020202020204" pitchFamily="34" charset="0"/>
              <a:sym typeface="Arial Bold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1272306C-7672-A6A3-4CEE-EFDAE0E3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9514"/>
            <a:ext cx="1165384" cy="198171"/>
          </a:xfrm>
          <a:prstGeom prst="rect">
            <a:avLst/>
          </a:prstGeom>
          <a:solidFill>
            <a:srgbClr val="30313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61893" rIns="0" bIns="-6189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100" b="0" i="0" u="none" strike="noStrike" cap="none" normalizeH="0" baseline="0">
                <a:ln>
                  <a:noFill/>
                </a:ln>
                <a:solidFill>
                  <a:srgbClr val="E8EAE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minimum 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135</Words>
  <Application>Microsoft Office PowerPoint</Application>
  <PresentationFormat>Custom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Oncology2025</dc:title>
  <cp:lastModifiedBy>Ronald Matheus da Silva Mourão</cp:lastModifiedBy>
  <cp:revision>10</cp:revision>
  <dcterms:created xsi:type="dcterms:W3CDTF">2006-08-16T00:00:00Z</dcterms:created>
  <dcterms:modified xsi:type="dcterms:W3CDTF">2025-05-19T21:42:40Z</dcterms:modified>
  <dc:identifier>DAGnbUFW3ic</dc:identifier>
</cp:coreProperties>
</file>