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49" d="100"/>
          <a:sy n="49" d="100"/>
        </p:scale>
        <p:origin x="238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22215-A1A5-4857-A49D-EFAC21C11280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7766-84EF-4323-BDB9-9D3E9D617C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9084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22215-A1A5-4857-A49D-EFAC21C11280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7766-84EF-4323-BDB9-9D3E9D617C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376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22215-A1A5-4857-A49D-EFAC21C11280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7766-84EF-4323-BDB9-9D3E9D617C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820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22215-A1A5-4857-A49D-EFAC21C11280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7766-84EF-4323-BDB9-9D3E9D617C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290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22215-A1A5-4857-A49D-EFAC21C11280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7766-84EF-4323-BDB9-9D3E9D617C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350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22215-A1A5-4857-A49D-EFAC21C11280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7766-84EF-4323-BDB9-9D3E9D617C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904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22215-A1A5-4857-A49D-EFAC21C11280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7766-84EF-4323-BDB9-9D3E9D617C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4248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22215-A1A5-4857-A49D-EFAC21C11280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7766-84EF-4323-BDB9-9D3E9D617C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7952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22215-A1A5-4857-A49D-EFAC21C11280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7766-84EF-4323-BDB9-9D3E9D617C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1530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22215-A1A5-4857-A49D-EFAC21C11280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7766-84EF-4323-BDB9-9D3E9D617C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32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22215-A1A5-4857-A49D-EFAC21C11280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7766-84EF-4323-BDB9-9D3E9D617C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1513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22215-A1A5-4857-A49D-EFAC21C11280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37766-84EF-4323-BDB9-9D3E9D617C55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CE6A56B6-118F-F59E-DBC2-C50497299619}"/>
              </a:ext>
            </a:extLst>
          </p:cNvPr>
          <p:cNvSpPr/>
          <p:nvPr userDrawn="1"/>
        </p:nvSpPr>
        <p:spPr>
          <a:xfrm>
            <a:off x="0" y="0"/>
            <a:ext cx="6858000" cy="11471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2253680E-65ED-305B-4E46-4A30A4D1F55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91" y="6351"/>
            <a:ext cx="1761561" cy="1063347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868880B7-94B5-A2BF-152B-06BABB72C50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035" y="256828"/>
            <a:ext cx="1131222" cy="557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140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C1A4282D-D725-79AB-6369-C586FA03E8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5CA3714F-CC72-469D-71CC-653331F33A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81602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José Marcelo Pinheiro Paiva</dc:creator>
  <cp:lastModifiedBy>José Marcelo Pinheiro Paiva</cp:lastModifiedBy>
  <cp:revision>2</cp:revision>
  <dcterms:created xsi:type="dcterms:W3CDTF">2025-08-25T18:23:37Z</dcterms:created>
  <dcterms:modified xsi:type="dcterms:W3CDTF">2025-09-25T12:02:19Z</dcterms:modified>
</cp:coreProperties>
</file>