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9" r:id="rId2"/>
  </p:sldIdLst>
  <p:sldSz cx="32399288" cy="39600188"/>
  <p:notesSz cx="6858000" cy="9144000"/>
  <p:embeddedFontLst>
    <p:embeddedFont>
      <p:font typeface="Calibri" panose="020F0502020204030204" pitchFamily="34" charset="0"/>
      <p:regular r:id="rId4"/>
      <p:bold r:id="rId5"/>
      <p:italic r:id="rId6"/>
      <p:boldItalic r:id="rId7"/>
    </p:embeddedFont>
  </p:embeddedFontLst>
  <p:defaultTextStyle>
    <a:defPPr>
      <a:defRPr lang="en-US"/>
    </a:defPPr>
    <a:lvl1pPr marL="0" algn="l" defTabSz="1274582" rtl="0" eaLnBrk="1" latinLnBrk="0" hangingPunct="1">
      <a:defRPr sz="2509" kern="1200">
        <a:solidFill>
          <a:schemeClr val="tx1"/>
        </a:solidFill>
        <a:latin typeface="+mn-lt"/>
        <a:ea typeface="+mn-ea"/>
        <a:cs typeface="+mn-cs"/>
      </a:defRPr>
    </a:lvl1pPr>
    <a:lvl2pPr marL="637291" algn="l" defTabSz="1274582" rtl="0" eaLnBrk="1" latinLnBrk="0" hangingPunct="1">
      <a:defRPr sz="2509" kern="1200">
        <a:solidFill>
          <a:schemeClr val="tx1"/>
        </a:solidFill>
        <a:latin typeface="+mn-lt"/>
        <a:ea typeface="+mn-ea"/>
        <a:cs typeface="+mn-cs"/>
      </a:defRPr>
    </a:lvl2pPr>
    <a:lvl3pPr marL="1274582" algn="l" defTabSz="1274582" rtl="0" eaLnBrk="1" latinLnBrk="0" hangingPunct="1">
      <a:defRPr sz="2509" kern="1200">
        <a:solidFill>
          <a:schemeClr val="tx1"/>
        </a:solidFill>
        <a:latin typeface="+mn-lt"/>
        <a:ea typeface="+mn-ea"/>
        <a:cs typeface="+mn-cs"/>
      </a:defRPr>
    </a:lvl3pPr>
    <a:lvl4pPr marL="1911873" algn="l" defTabSz="1274582" rtl="0" eaLnBrk="1" latinLnBrk="0" hangingPunct="1">
      <a:defRPr sz="2509" kern="1200">
        <a:solidFill>
          <a:schemeClr val="tx1"/>
        </a:solidFill>
        <a:latin typeface="+mn-lt"/>
        <a:ea typeface="+mn-ea"/>
        <a:cs typeface="+mn-cs"/>
      </a:defRPr>
    </a:lvl4pPr>
    <a:lvl5pPr marL="2549164" algn="l" defTabSz="1274582" rtl="0" eaLnBrk="1" latinLnBrk="0" hangingPunct="1">
      <a:defRPr sz="2509" kern="1200">
        <a:solidFill>
          <a:schemeClr val="tx1"/>
        </a:solidFill>
        <a:latin typeface="+mn-lt"/>
        <a:ea typeface="+mn-ea"/>
        <a:cs typeface="+mn-cs"/>
      </a:defRPr>
    </a:lvl5pPr>
    <a:lvl6pPr marL="3186455" algn="l" defTabSz="1274582" rtl="0" eaLnBrk="1" latinLnBrk="0" hangingPunct="1">
      <a:defRPr sz="2509" kern="1200">
        <a:solidFill>
          <a:schemeClr val="tx1"/>
        </a:solidFill>
        <a:latin typeface="+mn-lt"/>
        <a:ea typeface="+mn-ea"/>
        <a:cs typeface="+mn-cs"/>
      </a:defRPr>
    </a:lvl6pPr>
    <a:lvl7pPr marL="3823746" algn="l" defTabSz="1274582" rtl="0" eaLnBrk="1" latinLnBrk="0" hangingPunct="1">
      <a:defRPr sz="2509" kern="1200">
        <a:solidFill>
          <a:schemeClr val="tx1"/>
        </a:solidFill>
        <a:latin typeface="+mn-lt"/>
        <a:ea typeface="+mn-ea"/>
        <a:cs typeface="+mn-cs"/>
      </a:defRPr>
    </a:lvl7pPr>
    <a:lvl8pPr marL="4461038" algn="l" defTabSz="1274582" rtl="0" eaLnBrk="1" latinLnBrk="0" hangingPunct="1">
      <a:defRPr sz="2509" kern="1200">
        <a:solidFill>
          <a:schemeClr val="tx1"/>
        </a:solidFill>
        <a:latin typeface="+mn-lt"/>
        <a:ea typeface="+mn-ea"/>
        <a:cs typeface="+mn-cs"/>
      </a:defRPr>
    </a:lvl8pPr>
    <a:lvl9pPr marL="5098329" algn="l" defTabSz="1274582" rtl="0" eaLnBrk="1" latinLnBrk="0" hangingPunct="1">
      <a:defRPr sz="25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25" userDrawn="1">
          <p15:clr>
            <a:srgbClr val="A4A3A4"/>
          </p15:clr>
        </p15:guide>
        <p15:guide id="2" pos="43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4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0" d="100"/>
          <a:sy n="30" d="100"/>
        </p:scale>
        <p:origin x="336" y="24"/>
      </p:cViewPr>
      <p:guideLst>
        <p:guide orient="horz" pos="2825"/>
        <p:guide pos="436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07.07.2026</a:t>
            </a:fld>
            <a:endParaRPr lang="cs-CZ"/>
          </a:p>
        </p:txBody>
      </p:sp>
      <p:sp>
        <p:nvSpPr>
          <p:cNvPr id="4" name="Slide Image Placeholder 3"/>
          <p:cNvSpPr>
            <a:spLocks noGrp="1" noRot="1" noChangeAspect="1"/>
          </p:cNvSpPr>
          <p:nvPr>
            <p:ph type="sldImg" idx="2"/>
          </p:nvPr>
        </p:nvSpPr>
        <p:spPr>
          <a:xfrm>
            <a:off x="3522663" y="512763"/>
            <a:ext cx="20986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1274582" rtl="0" eaLnBrk="1" latinLnBrk="0" hangingPunct="1">
      <a:defRPr sz="1673" kern="1200">
        <a:solidFill>
          <a:schemeClr val="tx1"/>
        </a:solidFill>
        <a:latin typeface="+mn-lt"/>
        <a:ea typeface="+mn-ea"/>
        <a:cs typeface="+mn-cs"/>
      </a:defRPr>
    </a:lvl1pPr>
    <a:lvl2pPr marL="637291" algn="l" defTabSz="1274582" rtl="0" eaLnBrk="1" latinLnBrk="0" hangingPunct="1">
      <a:defRPr sz="1673" kern="1200">
        <a:solidFill>
          <a:schemeClr val="tx1"/>
        </a:solidFill>
        <a:latin typeface="+mn-lt"/>
        <a:ea typeface="+mn-ea"/>
        <a:cs typeface="+mn-cs"/>
      </a:defRPr>
    </a:lvl2pPr>
    <a:lvl3pPr marL="1274582" algn="l" defTabSz="1274582" rtl="0" eaLnBrk="1" latinLnBrk="0" hangingPunct="1">
      <a:defRPr sz="1673" kern="1200">
        <a:solidFill>
          <a:schemeClr val="tx1"/>
        </a:solidFill>
        <a:latin typeface="+mn-lt"/>
        <a:ea typeface="+mn-ea"/>
        <a:cs typeface="+mn-cs"/>
      </a:defRPr>
    </a:lvl3pPr>
    <a:lvl4pPr marL="1911873" algn="l" defTabSz="1274582" rtl="0" eaLnBrk="1" latinLnBrk="0" hangingPunct="1">
      <a:defRPr sz="1673" kern="1200">
        <a:solidFill>
          <a:schemeClr val="tx1"/>
        </a:solidFill>
        <a:latin typeface="+mn-lt"/>
        <a:ea typeface="+mn-ea"/>
        <a:cs typeface="+mn-cs"/>
      </a:defRPr>
    </a:lvl4pPr>
    <a:lvl5pPr marL="2549164" algn="l" defTabSz="1274582" rtl="0" eaLnBrk="1" latinLnBrk="0" hangingPunct="1">
      <a:defRPr sz="1673" kern="1200">
        <a:solidFill>
          <a:schemeClr val="tx1"/>
        </a:solidFill>
        <a:latin typeface="+mn-lt"/>
        <a:ea typeface="+mn-ea"/>
        <a:cs typeface="+mn-cs"/>
      </a:defRPr>
    </a:lvl5pPr>
    <a:lvl6pPr marL="3186455" algn="l" defTabSz="1274582" rtl="0" eaLnBrk="1" latinLnBrk="0" hangingPunct="1">
      <a:defRPr sz="1673" kern="1200">
        <a:solidFill>
          <a:schemeClr val="tx1"/>
        </a:solidFill>
        <a:latin typeface="+mn-lt"/>
        <a:ea typeface="+mn-ea"/>
        <a:cs typeface="+mn-cs"/>
      </a:defRPr>
    </a:lvl6pPr>
    <a:lvl7pPr marL="3823746" algn="l" defTabSz="1274582" rtl="0" eaLnBrk="1" latinLnBrk="0" hangingPunct="1">
      <a:defRPr sz="1673" kern="1200">
        <a:solidFill>
          <a:schemeClr val="tx1"/>
        </a:solidFill>
        <a:latin typeface="+mn-lt"/>
        <a:ea typeface="+mn-ea"/>
        <a:cs typeface="+mn-cs"/>
      </a:defRPr>
    </a:lvl7pPr>
    <a:lvl8pPr marL="4461038" algn="l" defTabSz="1274582" rtl="0" eaLnBrk="1" latinLnBrk="0" hangingPunct="1">
      <a:defRPr sz="1673" kern="1200">
        <a:solidFill>
          <a:schemeClr val="tx1"/>
        </a:solidFill>
        <a:latin typeface="+mn-lt"/>
        <a:ea typeface="+mn-ea"/>
        <a:cs typeface="+mn-cs"/>
      </a:defRPr>
    </a:lvl8pPr>
    <a:lvl9pPr marL="5098329" algn="l" defTabSz="1274582" rtl="0" eaLnBrk="1" latinLnBrk="0" hangingPunct="1">
      <a:defRPr sz="167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9549" y="2786465"/>
            <a:ext cx="11781559" cy="1922702"/>
          </a:xfrm>
        </p:spPr>
        <p:txBody>
          <a:bodyPr/>
          <a:lstStyle/>
          <a:p>
            <a:r>
              <a:rPr lang="en-US"/>
              <a:t>Click to edit Master title style</a:t>
            </a:r>
          </a:p>
        </p:txBody>
      </p:sp>
      <p:sp>
        <p:nvSpPr>
          <p:cNvPr id="3" name="Subtitle 2"/>
          <p:cNvSpPr>
            <a:spLocks noGrp="1"/>
          </p:cNvSpPr>
          <p:nvPr>
            <p:ph type="subTitle" idx="1"/>
          </p:nvPr>
        </p:nvSpPr>
        <p:spPr>
          <a:xfrm>
            <a:off x="2079098" y="5082910"/>
            <a:ext cx="9702461" cy="229229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8977" y="359210"/>
            <a:ext cx="3118648" cy="76534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3033" y="359210"/>
            <a:ext cx="9124933" cy="76534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4897" y="5763954"/>
            <a:ext cx="11781559" cy="17815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94897" y="3801802"/>
            <a:ext cx="11781559" cy="196215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3033" y="2092963"/>
            <a:ext cx="6121791" cy="59196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45834" y="2092963"/>
            <a:ext cx="6121791" cy="59196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93033" y="2007833"/>
            <a:ext cx="6124198" cy="83676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033" y="2844602"/>
            <a:ext cx="6124198" cy="51680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41023" y="2007833"/>
            <a:ext cx="6126603" cy="83676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41023" y="2844602"/>
            <a:ext cx="6126603" cy="51680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034" y="357132"/>
            <a:ext cx="4560061" cy="151989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419132" y="357133"/>
            <a:ext cx="7748493" cy="76555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034" y="1877023"/>
            <a:ext cx="4560061" cy="613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16786" y="6278889"/>
            <a:ext cx="8316395" cy="74125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716786" y="801472"/>
            <a:ext cx="8316395" cy="5381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716786" y="7020147"/>
            <a:ext cx="8316395" cy="10527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33" y="359209"/>
            <a:ext cx="12474592" cy="149497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3033" y="2092963"/>
            <a:ext cx="12474592" cy="59196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3033" y="8313715"/>
            <a:ext cx="3234154" cy="47756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7/7/2026</a:t>
            </a:fld>
            <a:endParaRPr lang="en-US"/>
          </a:p>
        </p:txBody>
      </p:sp>
      <p:sp>
        <p:nvSpPr>
          <p:cNvPr id="5" name="Footer Placeholder 4"/>
          <p:cNvSpPr>
            <a:spLocks noGrp="1"/>
          </p:cNvSpPr>
          <p:nvPr>
            <p:ph type="ftr" sz="quarter" idx="3"/>
          </p:nvPr>
        </p:nvSpPr>
        <p:spPr>
          <a:xfrm>
            <a:off x="4735725" y="8313715"/>
            <a:ext cx="4389208" cy="4775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33471" y="8313715"/>
            <a:ext cx="3234154" cy="47756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23">
            <a:extLst>
              <a:ext uri="{FF2B5EF4-FFF2-40B4-BE49-F238E27FC236}">
                <a16:creationId xmlns:a16="http://schemas.microsoft.com/office/drawing/2014/main" id="{FB4C81D8-3424-47C1-B865-45E03DEDFE55}"/>
              </a:ext>
            </a:extLst>
          </p:cNvPr>
          <p:cNvSpPr txBox="1"/>
          <p:nvPr/>
        </p:nvSpPr>
        <p:spPr>
          <a:xfrm>
            <a:off x="822297" y="480298"/>
            <a:ext cx="23164800" cy="1107996"/>
          </a:xfrm>
          <a:prstGeom prst="rect">
            <a:avLst/>
          </a:prstGeom>
        </p:spPr>
        <p:txBody>
          <a:bodyPr wrap="square" lIns="0" tIns="0" rIns="0" bIns="0" rtlCol="0" anchor="t">
            <a:spAutoFit/>
          </a:bodyPr>
          <a:lstStyle/>
          <a:p>
            <a:pPr algn="ctr"/>
            <a:r>
              <a:rPr lang="en-US" sz="3600" b="1" dirty="0">
                <a:solidFill>
                  <a:schemeClr val="bg1"/>
                </a:solidFill>
                <a:latin typeface="Arial" panose="020B0604020202020204" pitchFamily="34" charset="0"/>
                <a:cs typeface="Arial" panose="020B0604020202020204" pitchFamily="34" charset="0"/>
              </a:rPr>
              <a:t>TITLE: IN ENGLISH, WRITTEN IN UPPERCASE LETTERS, CENTERED, USING ARIAL OR TIMES NEW ROMAN FONT, BOLD, WITH A MINIMUM FONT SIZE OF 36 PT, AND IN WHITE.</a:t>
            </a:r>
          </a:p>
        </p:txBody>
      </p:sp>
      <p:sp>
        <p:nvSpPr>
          <p:cNvPr id="46" name="TextBox 14">
            <a:extLst>
              <a:ext uri="{FF2B5EF4-FFF2-40B4-BE49-F238E27FC236}">
                <a16:creationId xmlns:a16="http://schemas.microsoft.com/office/drawing/2014/main" id="{1518B86B-7F7B-4940-A9DD-B834E97DD54E}"/>
              </a:ext>
            </a:extLst>
          </p:cNvPr>
          <p:cNvSpPr txBox="1"/>
          <p:nvPr/>
        </p:nvSpPr>
        <p:spPr>
          <a:xfrm>
            <a:off x="822297" y="2426494"/>
            <a:ext cx="30617347" cy="1599220"/>
          </a:xfrm>
          <a:prstGeom prst="rect">
            <a:avLst/>
          </a:prstGeom>
        </p:spPr>
        <p:txBody>
          <a:bodyPr wrap="square" lIns="0" tIns="0" rIns="0" bIns="0" rtlCol="0" anchor="t">
            <a:spAutoFit/>
          </a:bodyPr>
          <a:lstStyle/>
          <a:p>
            <a:pPr algn="ctr">
              <a:lnSpc>
                <a:spcPct val="150000"/>
              </a:lnSpc>
            </a:pPr>
            <a:r>
              <a:rPr lang="en-US" sz="2800" b="1" dirty="0">
                <a:latin typeface="Arial" panose="020B0604020202020204" pitchFamily="34" charset="0"/>
                <a:cs typeface="Arial" panose="020B0604020202020204" pitchFamily="34" charset="0"/>
              </a:rPr>
              <a:t>AUTHORS: Full names of all authors, centered, in bold, black, using Arial or Times New Roman font, with a minimum font size of 26 pt.</a:t>
            </a:r>
          </a:p>
          <a:p>
            <a:pPr algn="ctr">
              <a:lnSpc>
                <a:spcPct val="150000"/>
              </a:lnSpc>
            </a:pPr>
            <a:r>
              <a:rPr lang="en-US" sz="2200" b="1" dirty="0">
                <a:solidFill>
                  <a:schemeClr val="bg1">
                    <a:lumMod val="50000"/>
                  </a:schemeClr>
                </a:solidFill>
                <a:latin typeface="Arial" panose="020B0604020202020204" pitchFamily="34" charset="0"/>
                <a:cs typeface="Arial" panose="020B0604020202020204" pitchFamily="34" charset="0"/>
              </a:rPr>
              <a:t>AFFILIATIONS: Authors' institutional affiliations, centered, in bold, gray, using Arial or Times New Roman font, with a minimum font size of 22 pt.</a:t>
            </a:r>
          </a:p>
          <a:p>
            <a:pPr algn="ctr">
              <a:lnSpc>
                <a:spcPct val="150000"/>
              </a:lnSpc>
            </a:pPr>
            <a:r>
              <a:rPr lang="en-US" sz="2200" b="1" dirty="0">
                <a:latin typeface="Arial" panose="020B0604020202020204" pitchFamily="34" charset="0"/>
                <a:cs typeface="Arial" panose="020B0604020202020204" pitchFamily="34" charset="0"/>
              </a:rPr>
              <a:t>CORRESPONDING AUTHOR'S E-MAIL: Positioned below the affiliations, centered, bold, underlined, in black, using Arial or Times New Roman font, with a minimum font size of 22 </a:t>
            </a:r>
            <a:r>
              <a:rPr lang="en-US" sz="2200" b="1" dirty="0" err="1">
                <a:latin typeface="Arial" panose="020B0604020202020204" pitchFamily="34" charset="0"/>
                <a:cs typeface="Arial" panose="020B0604020202020204" pitchFamily="34" charset="0"/>
              </a:rPr>
              <a:t>pt</a:t>
            </a:r>
            <a:r>
              <a:rPr lang="en-US" sz="2200" b="1" dirty="0">
                <a:latin typeface="Arial" panose="020B0604020202020204" pitchFamily="34" charset="0"/>
                <a:cs typeface="Arial" panose="020B0604020202020204" pitchFamily="34" charset="0"/>
              </a:rPr>
              <a:t> (e.g., </a:t>
            </a:r>
            <a:r>
              <a:rPr lang="en-US" sz="2200" b="1" u="sng" dirty="0">
                <a:latin typeface="Arial" panose="020B0604020202020204" pitchFamily="34" charset="0"/>
                <a:cs typeface="Arial" panose="020B0604020202020204" pitchFamily="34" charset="0"/>
              </a:rPr>
              <a:t>example@usp.br</a:t>
            </a:r>
            <a:r>
              <a:rPr lang="en-US" sz="2200" b="1" i="1" dirty="0">
                <a:latin typeface="Arial" panose="020B0604020202020204" pitchFamily="34" charset="0"/>
                <a:cs typeface="Arial" panose="020B0604020202020204" pitchFamily="34" charset="0"/>
              </a:rPr>
              <a:t>)</a:t>
            </a:r>
            <a:endParaRPr lang="en-US" sz="2200" b="1" dirty="0">
              <a:latin typeface="Arial" panose="020B0604020202020204" pitchFamily="34" charset="0"/>
              <a:cs typeface="Arial" panose="020B0604020202020204" pitchFamily="34" charset="0"/>
            </a:endParaRPr>
          </a:p>
        </p:txBody>
      </p:sp>
      <p:grpSp>
        <p:nvGrpSpPr>
          <p:cNvPr id="47" name="Group 6">
            <a:extLst>
              <a:ext uri="{FF2B5EF4-FFF2-40B4-BE49-F238E27FC236}">
                <a16:creationId xmlns:a16="http://schemas.microsoft.com/office/drawing/2014/main" id="{22773C8E-4CAC-47EF-9426-DB73A42F14F4}"/>
              </a:ext>
            </a:extLst>
          </p:cNvPr>
          <p:cNvGrpSpPr/>
          <p:nvPr/>
        </p:nvGrpSpPr>
        <p:grpSpPr>
          <a:xfrm>
            <a:off x="539644" y="4560094"/>
            <a:ext cx="14400000" cy="860755"/>
            <a:chOff x="0" y="0"/>
            <a:chExt cx="12567244" cy="1147674"/>
          </a:xfrm>
        </p:grpSpPr>
        <p:sp>
          <p:nvSpPr>
            <p:cNvPr id="48" name="Freeform 7">
              <a:extLst>
                <a:ext uri="{FF2B5EF4-FFF2-40B4-BE49-F238E27FC236}">
                  <a16:creationId xmlns:a16="http://schemas.microsoft.com/office/drawing/2014/main" id="{6F82A930-9B6F-4FBC-BC39-2E99048DB9E4}"/>
                </a:ext>
              </a:extLst>
            </p:cNvPr>
            <p:cNvSpPr/>
            <p:nvPr/>
          </p:nvSpPr>
          <p:spPr>
            <a:xfrm>
              <a:off x="0" y="0"/>
              <a:ext cx="12566817" cy="1146810"/>
            </a:xfrm>
            <a:custGeom>
              <a:avLst/>
              <a:gdLst/>
              <a:ahLst/>
              <a:cxnLst/>
              <a:rect l="l" t="t" r="r" b="b"/>
              <a:pathLst>
                <a:path w="12566817" h="1146810">
                  <a:moveTo>
                    <a:pt x="12326218" y="0"/>
                  </a:moveTo>
                  <a:lnTo>
                    <a:pt x="120423" y="0"/>
                  </a:lnTo>
                  <a:lnTo>
                    <a:pt x="26774" y="14986"/>
                  </a:lnTo>
                  <a:lnTo>
                    <a:pt x="0" y="29337"/>
                  </a:lnTo>
                  <a:lnTo>
                    <a:pt x="0" y="1117473"/>
                  </a:lnTo>
                  <a:lnTo>
                    <a:pt x="26774" y="1131824"/>
                  </a:lnTo>
                  <a:lnTo>
                    <a:pt x="120423" y="1146810"/>
                  </a:lnTo>
                  <a:lnTo>
                    <a:pt x="12326218" y="1146810"/>
                  </a:lnTo>
                  <a:lnTo>
                    <a:pt x="12419867" y="1131824"/>
                  </a:lnTo>
                  <a:lnTo>
                    <a:pt x="12496365" y="1090803"/>
                  </a:lnTo>
                  <a:lnTo>
                    <a:pt x="12547940" y="1030097"/>
                  </a:lnTo>
                  <a:lnTo>
                    <a:pt x="12566817" y="955675"/>
                  </a:lnTo>
                  <a:lnTo>
                    <a:pt x="12566817" y="191135"/>
                  </a:lnTo>
                  <a:lnTo>
                    <a:pt x="12547940" y="116713"/>
                  </a:lnTo>
                  <a:lnTo>
                    <a:pt x="12496365" y="56007"/>
                  </a:lnTo>
                  <a:lnTo>
                    <a:pt x="12419867" y="14986"/>
                  </a:lnTo>
                  <a:lnTo>
                    <a:pt x="12326218" y="0"/>
                  </a:lnTo>
                  <a:close/>
                </a:path>
              </a:pathLst>
            </a:custGeom>
            <a:solidFill>
              <a:srgbClr val="AF4188"/>
            </a:solidFill>
          </p:spPr>
        </p:sp>
      </p:grpSp>
      <p:sp>
        <p:nvSpPr>
          <p:cNvPr id="49" name="TextBox 23">
            <a:extLst>
              <a:ext uri="{FF2B5EF4-FFF2-40B4-BE49-F238E27FC236}">
                <a16:creationId xmlns:a16="http://schemas.microsoft.com/office/drawing/2014/main" id="{63DE30A9-5DF6-4CE3-836D-595B151183FE}"/>
              </a:ext>
            </a:extLst>
          </p:cNvPr>
          <p:cNvSpPr txBox="1"/>
          <p:nvPr/>
        </p:nvSpPr>
        <p:spPr>
          <a:xfrm>
            <a:off x="679663" y="4821935"/>
            <a:ext cx="14400000" cy="474489"/>
          </a:xfrm>
          <a:prstGeom prst="rect">
            <a:avLst/>
          </a:prstGeom>
        </p:spPr>
        <p:txBody>
          <a:bodyPr wrap="square" lIns="0" tIns="0" rIns="0" bIns="0" rtlCol="0" anchor="t">
            <a:spAutoFit/>
          </a:bodyPr>
          <a:lstStyle/>
          <a:p>
            <a:pPr algn="ctr">
              <a:lnSpc>
                <a:spcPts val="3731"/>
              </a:lnSpc>
            </a:pPr>
            <a:r>
              <a:rPr lang="en-US" sz="4000" b="1" dirty="0">
                <a:solidFill>
                  <a:schemeClr val="bg1"/>
                </a:solidFill>
                <a:latin typeface="Arial" panose="020B0604020202020204" pitchFamily="34" charset="0"/>
                <a:ea typeface="Arial Bold"/>
                <a:cs typeface="Arial" panose="020B0604020202020204" pitchFamily="34" charset="0"/>
                <a:sym typeface="Arial Bold"/>
              </a:rPr>
              <a:t>INTRODUCTION</a:t>
            </a:r>
          </a:p>
        </p:txBody>
      </p:sp>
      <p:grpSp>
        <p:nvGrpSpPr>
          <p:cNvPr id="50" name="Group 6">
            <a:extLst>
              <a:ext uri="{FF2B5EF4-FFF2-40B4-BE49-F238E27FC236}">
                <a16:creationId xmlns:a16="http://schemas.microsoft.com/office/drawing/2014/main" id="{0D1B6173-EBE1-479F-8B32-33628B0656A2}"/>
              </a:ext>
            </a:extLst>
          </p:cNvPr>
          <p:cNvGrpSpPr/>
          <p:nvPr/>
        </p:nvGrpSpPr>
        <p:grpSpPr>
          <a:xfrm>
            <a:off x="539644" y="11189494"/>
            <a:ext cx="31320000" cy="860755"/>
            <a:chOff x="0" y="0"/>
            <a:chExt cx="12567244" cy="1147674"/>
          </a:xfrm>
        </p:grpSpPr>
        <p:sp>
          <p:nvSpPr>
            <p:cNvPr id="51" name="Freeform 7">
              <a:extLst>
                <a:ext uri="{FF2B5EF4-FFF2-40B4-BE49-F238E27FC236}">
                  <a16:creationId xmlns:a16="http://schemas.microsoft.com/office/drawing/2014/main" id="{624E6C9E-E061-499C-A8C5-1E6F30A24E7A}"/>
                </a:ext>
              </a:extLst>
            </p:cNvPr>
            <p:cNvSpPr/>
            <p:nvPr/>
          </p:nvSpPr>
          <p:spPr>
            <a:xfrm>
              <a:off x="0" y="0"/>
              <a:ext cx="12566817" cy="1146810"/>
            </a:xfrm>
            <a:custGeom>
              <a:avLst/>
              <a:gdLst/>
              <a:ahLst/>
              <a:cxnLst/>
              <a:rect l="l" t="t" r="r" b="b"/>
              <a:pathLst>
                <a:path w="12566817" h="1146810">
                  <a:moveTo>
                    <a:pt x="12326218" y="0"/>
                  </a:moveTo>
                  <a:lnTo>
                    <a:pt x="120423" y="0"/>
                  </a:lnTo>
                  <a:lnTo>
                    <a:pt x="26774" y="14986"/>
                  </a:lnTo>
                  <a:lnTo>
                    <a:pt x="0" y="29337"/>
                  </a:lnTo>
                  <a:lnTo>
                    <a:pt x="0" y="1117473"/>
                  </a:lnTo>
                  <a:lnTo>
                    <a:pt x="26774" y="1131824"/>
                  </a:lnTo>
                  <a:lnTo>
                    <a:pt x="120423" y="1146810"/>
                  </a:lnTo>
                  <a:lnTo>
                    <a:pt x="12326218" y="1146810"/>
                  </a:lnTo>
                  <a:lnTo>
                    <a:pt x="12419867" y="1131824"/>
                  </a:lnTo>
                  <a:lnTo>
                    <a:pt x="12496365" y="1090803"/>
                  </a:lnTo>
                  <a:lnTo>
                    <a:pt x="12547940" y="1030097"/>
                  </a:lnTo>
                  <a:lnTo>
                    <a:pt x="12566817" y="955675"/>
                  </a:lnTo>
                  <a:lnTo>
                    <a:pt x="12566817" y="191135"/>
                  </a:lnTo>
                  <a:lnTo>
                    <a:pt x="12547940" y="116713"/>
                  </a:lnTo>
                  <a:lnTo>
                    <a:pt x="12496365" y="56007"/>
                  </a:lnTo>
                  <a:lnTo>
                    <a:pt x="12419867" y="14986"/>
                  </a:lnTo>
                  <a:lnTo>
                    <a:pt x="12326218" y="0"/>
                  </a:lnTo>
                  <a:close/>
                </a:path>
              </a:pathLst>
            </a:custGeom>
            <a:solidFill>
              <a:srgbClr val="AF4188"/>
            </a:solidFill>
          </p:spPr>
        </p:sp>
      </p:grpSp>
      <p:sp>
        <p:nvSpPr>
          <p:cNvPr id="52" name="TextBox 23">
            <a:extLst>
              <a:ext uri="{FF2B5EF4-FFF2-40B4-BE49-F238E27FC236}">
                <a16:creationId xmlns:a16="http://schemas.microsoft.com/office/drawing/2014/main" id="{420571D9-EDAD-4AE5-9EDD-FAB6860EE265}"/>
              </a:ext>
            </a:extLst>
          </p:cNvPr>
          <p:cNvSpPr txBox="1"/>
          <p:nvPr/>
        </p:nvSpPr>
        <p:spPr>
          <a:xfrm>
            <a:off x="822297" y="11400805"/>
            <a:ext cx="30617347" cy="474489"/>
          </a:xfrm>
          <a:prstGeom prst="rect">
            <a:avLst/>
          </a:prstGeom>
        </p:spPr>
        <p:txBody>
          <a:bodyPr wrap="square" lIns="0" tIns="0" rIns="0" bIns="0" rtlCol="0" anchor="t">
            <a:spAutoFit/>
          </a:bodyPr>
          <a:lstStyle/>
          <a:p>
            <a:pPr algn="ctr">
              <a:lnSpc>
                <a:spcPts val="3731"/>
              </a:lnSpc>
            </a:pPr>
            <a:r>
              <a:rPr lang="en-US" sz="4000" b="1" dirty="0">
                <a:solidFill>
                  <a:schemeClr val="bg1"/>
                </a:solidFill>
                <a:latin typeface="Arial" panose="020B0604020202020204" pitchFamily="34" charset="0"/>
                <a:ea typeface="Arial Bold"/>
                <a:cs typeface="Arial" panose="020B0604020202020204" pitchFamily="34" charset="0"/>
                <a:sym typeface="Arial Bold"/>
              </a:rPr>
              <a:t>METHODOLOGY</a:t>
            </a:r>
          </a:p>
        </p:txBody>
      </p:sp>
      <p:grpSp>
        <p:nvGrpSpPr>
          <p:cNvPr id="53" name="Group 6">
            <a:extLst>
              <a:ext uri="{FF2B5EF4-FFF2-40B4-BE49-F238E27FC236}">
                <a16:creationId xmlns:a16="http://schemas.microsoft.com/office/drawing/2014/main" id="{81D91F5E-456C-4FA7-B197-5DD99DA7BCFE}"/>
              </a:ext>
            </a:extLst>
          </p:cNvPr>
          <p:cNvGrpSpPr/>
          <p:nvPr/>
        </p:nvGrpSpPr>
        <p:grpSpPr>
          <a:xfrm>
            <a:off x="17459644" y="4575618"/>
            <a:ext cx="14400000" cy="860755"/>
            <a:chOff x="0" y="0"/>
            <a:chExt cx="12567244" cy="1147674"/>
          </a:xfrm>
        </p:grpSpPr>
        <p:sp>
          <p:nvSpPr>
            <p:cNvPr id="54" name="Freeform 7">
              <a:extLst>
                <a:ext uri="{FF2B5EF4-FFF2-40B4-BE49-F238E27FC236}">
                  <a16:creationId xmlns:a16="http://schemas.microsoft.com/office/drawing/2014/main" id="{DAA61DD1-91F0-4EE3-8F65-DEA29941A41B}"/>
                </a:ext>
              </a:extLst>
            </p:cNvPr>
            <p:cNvSpPr/>
            <p:nvPr/>
          </p:nvSpPr>
          <p:spPr>
            <a:xfrm>
              <a:off x="0" y="0"/>
              <a:ext cx="12566817" cy="1146810"/>
            </a:xfrm>
            <a:custGeom>
              <a:avLst/>
              <a:gdLst/>
              <a:ahLst/>
              <a:cxnLst/>
              <a:rect l="l" t="t" r="r" b="b"/>
              <a:pathLst>
                <a:path w="12566817" h="1146810">
                  <a:moveTo>
                    <a:pt x="12326218" y="0"/>
                  </a:moveTo>
                  <a:lnTo>
                    <a:pt x="120423" y="0"/>
                  </a:lnTo>
                  <a:lnTo>
                    <a:pt x="26774" y="14986"/>
                  </a:lnTo>
                  <a:lnTo>
                    <a:pt x="0" y="29337"/>
                  </a:lnTo>
                  <a:lnTo>
                    <a:pt x="0" y="1117473"/>
                  </a:lnTo>
                  <a:lnTo>
                    <a:pt x="26774" y="1131824"/>
                  </a:lnTo>
                  <a:lnTo>
                    <a:pt x="120423" y="1146810"/>
                  </a:lnTo>
                  <a:lnTo>
                    <a:pt x="12326218" y="1146810"/>
                  </a:lnTo>
                  <a:lnTo>
                    <a:pt x="12419867" y="1131824"/>
                  </a:lnTo>
                  <a:lnTo>
                    <a:pt x="12496365" y="1090803"/>
                  </a:lnTo>
                  <a:lnTo>
                    <a:pt x="12547940" y="1030097"/>
                  </a:lnTo>
                  <a:lnTo>
                    <a:pt x="12566817" y="955675"/>
                  </a:lnTo>
                  <a:lnTo>
                    <a:pt x="12566817" y="191135"/>
                  </a:lnTo>
                  <a:lnTo>
                    <a:pt x="12547940" y="116713"/>
                  </a:lnTo>
                  <a:lnTo>
                    <a:pt x="12496365" y="56007"/>
                  </a:lnTo>
                  <a:lnTo>
                    <a:pt x="12419867" y="14986"/>
                  </a:lnTo>
                  <a:lnTo>
                    <a:pt x="12326218" y="0"/>
                  </a:lnTo>
                  <a:close/>
                </a:path>
              </a:pathLst>
            </a:custGeom>
            <a:solidFill>
              <a:srgbClr val="AF4188"/>
            </a:solidFill>
          </p:spPr>
        </p:sp>
      </p:grpSp>
      <p:sp>
        <p:nvSpPr>
          <p:cNvPr id="55" name="TextBox 23">
            <a:extLst>
              <a:ext uri="{FF2B5EF4-FFF2-40B4-BE49-F238E27FC236}">
                <a16:creationId xmlns:a16="http://schemas.microsoft.com/office/drawing/2014/main" id="{D2399547-21EC-45B2-A905-2DF3F91A6A59}"/>
              </a:ext>
            </a:extLst>
          </p:cNvPr>
          <p:cNvSpPr txBox="1"/>
          <p:nvPr/>
        </p:nvSpPr>
        <p:spPr>
          <a:xfrm>
            <a:off x="17458580" y="4825091"/>
            <a:ext cx="14400000" cy="948978"/>
          </a:xfrm>
          <a:prstGeom prst="rect">
            <a:avLst/>
          </a:prstGeom>
        </p:spPr>
        <p:txBody>
          <a:bodyPr wrap="square" lIns="0" tIns="0" rIns="0" bIns="0" rtlCol="0" anchor="t">
            <a:spAutoFit/>
          </a:bodyPr>
          <a:lstStyle/>
          <a:p>
            <a:pPr algn="ctr">
              <a:lnSpc>
                <a:spcPts val="3731"/>
              </a:lnSpc>
            </a:pPr>
            <a:r>
              <a:rPr lang="en-US" sz="4000" b="1" dirty="0">
                <a:solidFill>
                  <a:schemeClr val="bg1"/>
                </a:solidFill>
                <a:latin typeface="Arial" panose="020B0604020202020204" pitchFamily="34" charset="0"/>
                <a:ea typeface="Arial Bold"/>
                <a:cs typeface="Arial" panose="020B0604020202020204" pitchFamily="34" charset="0"/>
                <a:sym typeface="Arial Bold"/>
              </a:rPr>
              <a:t>OBJECTIVE</a:t>
            </a:r>
          </a:p>
          <a:p>
            <a:pPr algn="ctr">
              <a:lnSpc>
                <a:spcPts val="3731"/>
              </a:lnSpc>
            </a:pPr>
            <a:endParaRPr lang="en-US" sz="4000" b="1" dirty="0">
              <a:solidFill>
                <a:schemeClr val="bg1"/>
              </a:solidFill>
              <a:latin typeface="Arial" panose="020B0604020202020204" pitchFamily="34" charset="0"/>
              <a:ea typeface="Arial Bold"/>
              <a:cs typeface="Arial" panose="020B0604020202020204" pitchFamily="34" charset="0"/>
              <a:sym typeface="Arial Bold"/>
            </a:endParaRPr>
          </a:p>
        </p:txBody>
      </p:sp>
      <p:grpSp>
        <p:nvGrpSpPr>
          <p:cNvPr id="56" name="Group 6">
            <a:extLst>
              <a:ext uri="{FF2B5EF4-FFF2-40B4-BE49-F238E27FC236}">
                <a16:creationId xmlns:a16="http://schemas.microsoft.com/office/drawing/2014/main" id="{AE07E08E-BADB-4CE7-B76E-C453540BBF16}"/>
              </a:ext>
            </a:extLst>
          </p:cNvPr>
          <p:cNvGrpSpPr/>
          <p:nvPr/>
        </p:nvGrpSpPr>
        <p:grpSpPr>
          <a:xfrm>
            <a:off x="539644" y="15609094"/>
            <a:ext cx="31320000" cy="860755"/>
            <a:chOff x="0" y="0"/>
            <a:chExt cx="12567244" cy="1147674"/>
          </a:xfrm>
        </p:grpSpPr>
        <p:sp>
          <p:nvSpPr>
            <p:cNvPr id="57" name="Freeform 7">
              <a:extLst>
                <a:ext uri="{FF2B5EF4-FFF2-40B4-BE49-F238E27FC236}">
                  <a16:creationId xmlns:a16="http://schemas.microsoft.com/office/drawing/2014/main" id="{11BD7FAD-4807-40CE-AB91-5649E547E1A2}"/>
                </a:ext>
              </a:extLst>
            </p:cNvPr>
            <p:cNvSpPr/>
            <p:nvPr/>
          </p:nvSpPr>
          <p:spPr>
            <a:xfrm>
              <a:off x="0" y="0"/>
              <a:ext cx="12566817" cy="1146810"/>
            </a:xfrm>
            <a:custGeom>
              <a:avLst/>
              <a:gdLst/>
              <a:ahLst/>
              <a:cxnLst/>
              <a:rect l="l" t="t" r="r" b="b"/>
              <a:pathLst>
                <a:path w="12566817" h="1146810">
                  <a:moveTo>
                    <a:pt x="12326218" y="0"/>
                  </a:moveTo>
                  <a:lnTo>
                    <a:pt x="120423" y="0"/>
                  </a:lnTo>
                  <a:lnTo>
                    <a:pt x="26774" y="14986"/>
                  </a:lnTo>
                  <a:lnTo>
                    <a:pt x="0" y="29337"/>
                  </a:lnTo>
                  <a:lnTo>
                    <a:pt x="0" y="1117473"/>
                  </a:lnTo>
                  <a:lnTo>
                    <a:pt x="26774" y="1131824"/>
                  </a:lnTo>
                  <a:lnTo>
                    <a:pt x="120423" y="1146810"/>
                  </a:lnTo>
                  <a:lnTo>
                    <a:pt x="12326218" y="1146810"/>
                  </a:lnTo>
                  <a:lnTo>
                    <a:pt x="12419867" y="1131824"/>
                  </a:lnTo>
                  <a:lnTo>
                    <a:pt x="12496365" y="1090803"/>
                  </a:lnTo>
                  <a:lnTo>
                    <a:pt x="12547940" y="1030097"/>
                  </a:lnTo>
                  <a:lnTo>
                    <a:pt x="12566817" y="955675"/>
                  </a:lnTo>
                  <a:lnTo>
                    <a:pt x="12566817" y="191135"/>
                  </a:lnTo>
                  <a:lnTo>
                    <a:pt x="12547940" y="116713"/>
                  </a:lnTo>
                  <a:lnTo>
                    <a:pt x="12496365" y="56007"/>
                  </a:lnTo>
                  <a:lnTo>
                    <a:pt x="12419867" y="14986"/>
                  </a:lnTo>
                  <a:lnTo>
                    <a:pt x="12326218" y="0"/>
                  </a:lnTo>
                  <a:close/>
                </a:path>
              </a:pathLst>
            </a:custGeom>
            <a:solidFill>
              <a:srgbClr val="AF4188"/>
            </a:solidFill>
          </p:spPr>
        </p:sp>
      </p:grpSp>
      <p:sp>
        <p:nvSpPr>
          <p:cNvPr id="58" name="TextBox 23">
            <a:extLst>
              <a:ext uri="{FF2B5EF4-FFF2-40B4-BE49-F238E27FC236}">
                <a16:creationId xmlns:a16="http://schemas.microsoft.com/office/drawing/2014/main" id="{B2F44406-CC61-4478-8A2E-65BBBAAA57C2}"/>
              </a:ext>
            </a:extLst>
          </p:cNvPr>
          <p:cNvSpPr txBox="1"/>
          <p:nvPr/>
        </p:nvSpPr>
        <p:spPr>
          <a:xfrm>
            <a:off x="822297" y="15820405"/>
            <a:ext cx="30617347" cy="474489"/>
          </a:xfrm>
          <a:prstGeom prst="rect">
            <a:avLst/>
          </a:prstGeom>
        </p:spPr>
        <p:txBody>
          <a:bodyPr wrap="square" lIns="0" tIns="0" rIns="0" bIns="0" rtlCol="0" anchor="t">
            <a:spAutoFit/>
          </a:bodyPr>
          <a:lstStyle/>
          <a:p>
            <a:pPr algn="ctr">
              <a:lnSpc>
                <a:spcPts val="3731"/>
              </a:lnSpc>
            </a:pPr>
            <a:r>
              <a:rPr lang="en-US" sz="4000" b="1" dirty="0">
                <a:solidFill>
                  <a:schemeClr val="bg1"/>
                </a:solidFill>
                <a:latin typeface="Arial" panose="020B0604020202020204" pitchFamily="34" charset="0"/>
                <a:ea typeface="Arial Bold"/>
                <a:cs typeface="Arial" panose="020B0604020202020204" pitchFamily="34" charset="0"/>
                <a:sym typeface="Arial Bold"/>
              </a:rPr>
              <a:t>RESULTS</a:t>
            </a:r>
          </a:p>
        </p:txBody>
      </p:sp>
      <p:sp>
        <p:nvSpPr>
          <p:cNvPr id="59" name="TextBox 14">
            <a:extLst>
              <a:ext uri="{FF2B5EF4-FFF2-40B4-BE49-F238E27FC236}">
                <a16:creationId xmlns:a16="http://schemas.microsoft.com/office/drawing/2014/main" id="{0FA8F88B-AA75-43CF-8166-04EF30ECB139}"/>
              </a:ext>
            </a:extLst>
          </p:cNvPr>
          <p:cNvSpPr txBox="1"/>
          <p:nvPr/>
        </p:nvSpPr>
        <p:spPr>
          <a:xfrm>
            <a:off x="539644" y="5803226"/>
            <a:ext cx="14290447" cy="3151825"/>
          </a:xfrm>
          <a:prstGeom prst="rect">
            <a:avLst/>
          </a:prstGeom>
        </p:spPr>
        <p:txBody>
          <a:bodyPr wrap="square" lIns="0" tIns="0" rIns="0" bIns="0" rtlCol="0" anchor="t">
            <a:spAutoFit/>
          </a:bodyPr>
          <a:lstStyle/>
          <a:p>
            <a:pPr algn="just">
              <a:lnSpc>
                <a:spcPct val="150000"/>
              </a:lnSpc>
            </a:pPr>
            <a:r>
              <a:rPr lang="en-US" sz="2800" b="1" dirty="0">
                <a:latin typeface="Arial" panose="020B0604020202020204" pitchFamily="34" charset="0"/>
                <a:cs typeface="Arial" panose="020B0604020202020204" pitchFamily="34" charset="0"/>
              </a:rPr>
              <a:t>BODY TEXT: </a:t>
            </a:r>
            <a:r>
              <a:rPr lang="en-US" sz="2800" dirty="0">
                <a:latin typeface="Arial" panose="020B0604020202020204" pitchFamily="34" charset="0"/>
                <a:cs typeface="Arial" panose="020B0604020202020204" pitchFamily="34" charset="0"/>
              </a:rPr>
              <a:t>Use Arial or Times New Roman font, with a minimum font size of 28 </a:t>
            </a:r>
            <a:r>
              <a:rPr lang="en-US" sz="2800" dirty="0" err="1">
                <a:latin typeface="Arial" panose="020B0604020202020204" pitchFamily="34" charset="0"/>
                <a:cs typeface="Arial" panose="020B0604020202020204" pitchFamily="34" charset="0"/>
              </a:rPr>
              <a:t>pt</a:t>
            </a:r>
            <a:r>
              <a:rPr lang="en-US" sz="2800" dirty="0">
                <a:latin typeface="Arial" panose="020B0604020202020204" pitchFamily="34" charset="0"/>
                <a:cs typeface="Arial" panose="020B0604020202020204" pitchFamily="34" charset="0"/>
              </a:rPr>
              <a:t>, and justified text alignment. The arrangement of the text sections (e.g., Introduction, Objectives, Methodology, Results and Conclusions) and the overall layout of the poster are at the authors' discretion, provided that the content is clearly organized and easy to read. </a:t>
            </a:r>
            <a:r>
              <a:rPr lang="en-US" sz="2800" b="1" dirty="0">
                <a:latin typeface="Arial" panose="020B0604020202020204" pitchFamily="34" charset="0"/>
                <a:cs typeface="Arial" panose="020B0604020202020204" pitchFamily="34" charset="0"/>
              </a:rPr>
              <a:t>Posters must have dimensions of 0.90 m (width) by 1.10 m (height).</a:t>
            </a:r>
            <a:endParaRPr lang="en-US" sz="2800" dirty="0">
              <a:latin typeface="Arial" panose="020B0604020202020204" pitchFamily="34" charset="0"/>
              <a:cs typeface="Arial" panose="020B0604020202020204" pitchFamily="34" charset="0"/>
            </a:endParaRPr>
          </a:p>
        </p:txBody>
      </p:sp>
      <p:sp>
        <p:nvSpPr>
          <p:cNvPr id="60" name="TextBox 14">
            <a:extLst>
              <a:ext uri="{FF2B5EF4-FFF2-40B4-BE49-F238E27FC236}">
                <a16:creationId xmlns:a16="http://schemas.microsoft.com/office/drawing/2014/main" id="{D0C58274-0CA4-4147-8BBF-E99A6E4FACEF}"/>
              </a:ext>
            </a:extLst>
          </p:cNvPr>
          <p:cNvSpPr txBox="1"/>
          <p:nvPr/>
        </p:nvSpPr>
        <p:spPr>
          <a:xfrm>
            <a:off x="594176" y="17094834"/>
            <a:ext cx="31209872" cy="1212833"/>
          </a:xfrm>
          <a:prstGeom prst="rect">
            <a:avLst/>
          </a:prstGeom>
        </p:spPr>
        <p:txBody>
          <a:bodyPr wrap="square" lIns="0" tIns="0" rIns="0" bIns="0" rtlCol="0" anchor="t">
            <a:spAutoFit/>
          </a:bodyPr>
          <a:lstStyle/>
          <a:p>
            <a:pPr algn="just">
              <a:lnSpc>
                <a:spcPct val="150000"/>
              </a:lnSpc>
            </a:pPr>
            <a:r>
              <a:rPr lang="en-US" sz="2800" b="1" dirty="0">
                <a:latin typeface="Arial" panose="020B0604020202020204" pitchFamily="34" charset="0"/>
                <a:cs typeface="Arial" panose="020B0604020202020204" pitchFamily="34" charset="0"/>
              </a:rPr>
              <a:t>FIGURES AND TABLES: </a:t>
            </a:r>
            <a:r>
              <a:rPr lang="en-US" sz="2800" dirty="0">
                <a:latin typeface="Arial" panose="020B0604020202020204" pitchFamily="34" charset="0"/>
                <a:cs typeface="Arial" panose="020B0604020202020204" pitchFamily="34" charset="0"/>
              </a:rPr>
              <a:t>Must have sufficient resolution for printing and include clear, legible captions and complete identification. They must be of adequate resolution for printing, with readable captions and complete identification. Captions should follow the format: </a:t>
            </a:r>
            <a:r>
              <a:rPr lang="en-US" sz="2800" b="1" dirty="0">
                <a:latin typeface="Arial" panose="020B0604020202020204" pitchFamily="34" charset="0"/>
                <a:cs typeface="Arial" panose="020B0604020202020204" pitchFamily="34" charset="0"/>
              </a:rPr>
              <a:t>Figure 1:</a:t>
            </a:r>
            <a:r>
              <a:rPr lang="en-US" sz="2800" dirty="0">
                <a:latin typeface="Arial" panose="020B0604020202020204" pitchFamily="34" charset="0"/>
                <a:cs typeface="Arial" panose="020B0604020202020204" pitchFamily="34" charset="0"/>
              </a:rPr>
              <a:t> Figure caption (for figures) and </a:t>
            </a:r>
            <a:r>
              <a:rPr lang="en-US" sz="2800" b="1" dirty="0">
                <a:latin typeface="Arial" panose="020B0604020202020204" pitchFamily="34" charset="0"/>
                <a:cs typeface="Arial" panose="020B0604020202020204" pitchFamily="34" charset="0"/>
              </a:rPr>
              <a:t>Table 1:</a:t>
            </a:r>
            <a:r>
              <a:rPr lang="en-US" sz="2800" dirty="0">
                <a:latin typeface="Arial" panose="020B0604020202020204" pitchFamily="34" charset="0"/>
                <a:cs typeface="Arial" panose="020B0604020202020204" pitchFamily="34" charset="0"/>
              </a:rPr>
              <a:t> Table caption (for tables). Captions must use a minimum font size of 22 pt.</a:t>
            </a:r>
          </a:p>
        </p:txBody>
      </p:sp>
      <p:sp>
        <p:nvSpPr>
          <p:cNvPr id="61" name="TextBox 14">
            <a:extLst>
              <a:ext uri="{FF2B5EF4-FFF2-40B4-BE49-F238E27FC236}">
                <a16:creationId xmlns:a16="http://schemas.microsoft.com/office/drawing/2014/main" id="{7537E65D-A26B-4BD5-97F2-0AA17251D809}"/>
              </a:ext>
            </a:extLst>
          </p:cNvPr>
          <p:cNvSpPr txBox="1"/>
          <p:nvPr/>
        </p:nvSpPr>
        <p:spPr>
          <a:xfrm>
            <a:off x="539644" y="12491261"/>
            <a:ext cx="31209872" cy="566502"/>
          </a:xfrm>
          <a:prstGeom prst="rect">
            <a:avLst/>
          </a:prstGeom>
        </p:spPr>
        <p:txBody>
          <a:bodyPr wrap="square" lIns="0" tIns="0" rIns="0" bIns="0" rtlCol="0" anchor="t">
            <a:spAutoFit/>
          </a:bodyPr>
          <a:lstStyle/>
          <a:p>
            <a:pPr algn="just">
              <a:lnSpc>
                <a:spcPct val="150000"/>
              </a:lnSpc>
            </a:pPr>
            <a:r>
              <a:rPr lang="en-US" sz="2800" b="1" dirty="0">
                <a:latin typeface="Arial" panose="020B0604020202020204" pitchFamily="34" charset="0"/>
                <a:cs typeface="Arial" panose="020B0604020202020204" pitchFamily="34" charset="0"/>
              </a:rPr>
              <a:t>DIAGRAMS AND INFOGRAPHICS: </a:t>
            </a:r>
            <a:r>
              <a:rPr lang="en-US" sz="2800" dirty="0">
                <a:latin typeface="Arial" panose="020B0604020202020204" pitchFamily="34" charset="0"/>
                <a:cs typeface="Arial" panose="020B0604020202020204" pitchFamily="34" charset="0"/>
              </a:rPr>
              <a:t>The use of experimental design diagrams, flowcharts, schematics, and infographics is encouraged to enhance the clarity and visual impact of the poster.</a:t>
            </a:r>
          </a:p>
        </p:txBody>
      </p:sp>
      <p:sp>
        <p:nvSpPr>
          <p:cNvPr id="62" name="TextBox 23">
            <a:extLst>
              <a:ext uri="{FF2B5EF4-FFF2-40B4-BE49-F238E27FC236}">
                <a16:creationId xmlns:a16="http://schemas.microsoft.com/office/drawing/2014/main" id="{364193C4-A672-4D1B-B534-A75FAE82C323}"/>
              </a:ext>
            </a:extLst>
          </p:cNvPr>
          <p:cNvSpPr txBox="1"/>
          <p:nvPr/>
        </p:nvSpPr>
        <p:spPr>
          <a:xfrm>
            <a:off x="876829" y="34413205"/>
            <a:ext cx="30617347" cy="474489"/>
          </a:xfrm>
          <a:prstGeom prst="rect">
            <a:avLst/>
          </a:prstGeom>
        </p:spPr>
        <p:txBody>
          <a:bodyPr wrap="square" lIns="0" tIns="0" rIns="0" bIns="0" rtlCol="0" anchor="t">
            <a:spAutoFit/>
          </a:bodyPr>
          <a:lstStyle/>
          <a:p>
            <a:pPr algn="ctr">
              <a:lnSpc>
                <a:spcPts val="3731"/>
              </a:lnSpc>
            </a:pPr>
            <a:r>
              <a:rPr lang="en-US" sz="4000" b="1" dirty="0">
                <a:solidFill>
                  <a:schemeClr val="bg1"/>
                </a:solidFill>
                <a:latin typeface="Arial" panose="020B0604020202020204" pitchFamily="34" charset="0"/>
                <a:ea typeface="Arial Bold"/>
                <a:cs typeface="Arial" panose="020B0604020202020204" pitchFamily="34" charset="0"/>
                <a:sym typeface="Arial Bold"/>
              </a:rPr>
              <a:t>ACKNOWLEDGMENTS </a:t>
            </a:r>
          </a:p>
        </p:txBody>
      </p:sp>
      <p:grpSp>
        <p:nvGrpSpPr>
          <p:cNvPr id="64" name="Group 6">
            <a:extLst>
              <a:ext uri="{FF2B5EF4-FFF2-40B4-BE49-F238E27FC236}">
                <a16:creationId xmlns:a16="http://schemas.microsoft.com/office/drawing/2014/main" id="{219E040B-50A7-48D2-B532-411ED8139D00}"/>
              </a:ext>
            </a:extLst>
          </p:cNvPr>
          <p:cNvGrpSpPr/>
          <p:nvPr/>
        </p:nvGrpSpPr>
        <p:grpSpPr>
          <a:xfrm>
            <a:off x="594176" y="34201894"/>
            <a:ext cx="31320000" cy="860755"/>
            <a:chOff x="0" y="0"/>
            <a:chExt cx="12567244" cy="1147674"/>
          </a:xfrm>
        </p:grpSpPr>
        <p:sp>
          <p:nvSpPr>
            <p:cNvPr id="65" name="Freeform 7">
              <a:extLst>
                <a:ext uri="{FF2B5EF4-FFF2-40B4-BE49-F238E27FC236}">
                  <a16:creationId xmlns:a16="http://schemas.microsoft.com/office/drawing/2014/main" id="{1F9BC19A-FA2A-4FC8-BB33-9E6EF1C28537}"/>
                </a:ext>
              </a:extLst>
            </p:cNvPr>
            <p:cNvSpPr/>
            <p:nvPr/>
          </p:nvSpPr>
          <p:spPr>
            <a:xfrm>
              <a:off x="0" y="0"/>
              <a:ext cx="12566817" cy="1146810"/>
            </a:xfrm>
            <a:custGeom>
              <a:avLst/>
              <a:gdLst/>
              <a:ahLst/>
              <a:cxnLst/>
              <a:rect l="l" t="t" r="r" b="b"/>
              <a:pathLst>
                <a:path w="12566817" h="1146810">
                  <a:moveTo>
                    <a:pt x="12326218" y="0"/>
                  </a:moveTo>
                  <a:lnTo>
                    <a:pt x="120423" y="0"/>
                  </a:lnTo>
                  <a:lnTo>
                    <a:pt x="26774" y="14986"/>
                  </a:lnTo>
                  <a:lnTo>
                    <a:pt x="0" y="29337"/>
                  </a:lnTo>
                  <a:lnTo>
                    <a:pt x="0" y="1117473"/>
                  </a:lnTo>
                  <a:lnTo>
                    <a:pt x="26774" y="1131824"/>
                  </a:lnTo>
                  <a:lnTo>
                    <a:pt x="120423" y="1146810"/>
                  </a:lnTo>
                  <a:lnTo>
                    <a:pt x="12326218" y="1146810"/>
                  </a:lnTo>
                  <a:lnTo>
                    <a:pt x="12419867" y="1131824"/>
                  </a:lnTo>
                  <a:lnTo>
                    <a:pt x="12496365" y="1090803"/>
                  </a:lnTo>
                  <a:lnTo>
                    <a:pt x="12547940" y="1030097"/>
                  </a:lnTo>
                  <a:lnTo>
                    <a:pt x="12566817" y="955675"/>
                  </a:lnTo>
                  <a:lnTo>
                    <a:pt x="12566817" y="191135"/>
                  </a:lnTo>
                  <a:lnTo>
                    <a:pt x="12547940" y="116713"/>
                  </a:lnTo>
                  <a:lnTo>
                    <a:pt x="12496365" y="56007"/>
                  </a:lnTo>
                  <a:lnTo>
                    <a:pt x="12419867" y="14986"/>
                  </a:lnTo>
                  <a:lnTo>
                    <a:pt x="12326218" y="0"/>
                  </a:lnTo>
                  <a:close/>
                </a:path>
              </a:pathLst>
            </a:custGeom>
            <a:solidFill>
              <a:srgbClr val="AF4188"/>
            </a:solidFill>
          </p:spPr>
        </p:sp>
      </p:grpSp>
      <p:sp>
        <p:nvSpPr>
          <p:cNvPr id="66" name="TextBox 23">
            <a:extLst>
              <a:ext uri="{FF2B5EF4-FFF2-40B4-BE49-F238E27FC236}">
                <a16:creationId xmlns:a16="http://schemas.microsoft.com/office/drawing/2014/main" id="{EF5FDDEE-653F-460F-8BA4-BB6DF62DCC36}"/>
              </a:ext>
            </a:extLst>
          </p:cNvPr>
          <p:cNvSpPr txBox="1"/>
          <p:nvPr/>
        </p:nvSpPr>
        <p:spPr>
          <a:xfrm>
            <a:off x="876829" y="34413205"/>
            <a:ext cx="30617347" cy="474489"/>
          </a:xfrm>
          <a:prstGeom prst="rect">
            <a:avLst/>
          </a:prstGeom>
        </p:spPr>
        <p:txBody>
          <a:bodyPr wrap="square" lIns="0" tIns="0" rIns="0" bIns="0" rtlCol="0" anchor="t">
            <a:spAutoFit/>
          </a:bodyPr>
          <a:lstStyle/>
          <a:p>
            <a:pPr algn="ctr">
              <a:lnSpc>
                <a:spcPts val="3731"/>
              </a:lnSpc>
            </a:pPr>
            <a:r>
              <a:rPr lang="en-US" sz="4000" b="1" dirty="0">
                <a:solidFill>
                  <a:schemeClr val="bg1"/>
                </a:solidFill>
                <a:latin typeface="Arial" panose="020B0604020202020204" pitchFamily="34" charset="0"/>
                <a:ea typeface="Arial Bold"/>
                <a:cs typeface="Arial" panose="020B0604020202020204" pitchFamily="34" charset="0"/>
                <a:sym typeface="Arial Bold"/>
              </a:rPr>
              <a:t>ACKNOWLEDGMENTS </a:t>
            </a:r>
          </a:p>
        </p:txBody>
      </p:sp>
      <p:sp>
        <p:nvSpPr>
          <p:cNvPr id="67" name="TextBox 14">
            <a:extLst>
              <a:ext uri="{FF2B5EF4-FFF2-40B4-BE49-F238E27FC236}">
                <a16:creationId xmlns:a16="http://schemas.microsoft.com/office/drawing/2014/main" id="{AA1D4289-7809-4975-801D-6FF30DA890F3}"/>
              </a:ext>
            </a:extLst>
          </p:cNvPr>
          <p:cNvSpPr txBox="1"/>
          <p:nvPr/>
        </p:nvSpPr>
        <p:spPr>
          <a:xfrm>
            <a:off x="648708" y="35503661"/>
            <a:ext cx="31209872" cy="1212833"/>
          </a:xfrm>
          <a:prstGeom prst="rect">
            <a:avLst/>
          </a:prstGeom>
        </p:spPr>
        <p:txBody>
          <a:bodyPr wrap="square" lIns="0" tIns="0" rIns="0" bIns="0" rtlCol="0" anchor="t">
            <a:spAutoFit/>
          </a:bodyPr>
          <a:lstStyle/>
          <a:p>
            <a:pPr algn="just">
              <a:lnSpc>
                <a:spcPct val="150000"/>
              </a:lnSpc>
            </a:pPr>
            <a:r>
              <a:rPr lang="en-US" sz="2800" b="1" dirty="0">
                <a:latin typeface="Arial" panose="020B0604020202020204" pitchFamily="34" charset="0"/>
                <a:cs typeface="Arial" panose="020B0604020202020204" pitchFamily="34" charset="0"/>
              </a:rPr>
              <a:t>ACKNOWLEDGMENTS: </a:t>
            </a:r>
            <a:r>
              <a:rPr lang="en-US" sz="2800" dirty="0">
                <a:latin typeface="Arial" panose="020B0604020202020204" pitchFamily="34" charset="0"/>
                <a:cs typeface="Arial" panose="020B0604020202020204" pitchFamily="34" charset="0"/>
              </a:rPr>
              <a:t>Include the logos of the authors’ affiliated institutions, funding agencies (when applicable), and sponsoring companies (when applicable), while respecting the event’s visual identity guidelines.</a:t>
            </a:r>
          </a:p>
        </p:txBody>
      </p:sp>
    </p:spTree>
    <p:extLst>
      <p:ext uri="{BB962C8B-B14F-4D97-AF65-F5344CB8AC3E}">
        <p14:creationId xmlns:p14="http://schemas.microsoft.com/office/powerpoint/2010/main" val="119442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372</Words>
  <Application>Microsoft Office PowerPoint</Application>
  <PresentationFormat>Personalizar</PresentationFormat>
  <Paragraphs>14</Paragraphs>
  <Slides>1</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banner LMAPA.pptx</dc:title>
  <dc:creator>Windows10</dc:creator>
  <cp:lastModifiedBy>Karine Morelli</cp:lastModifiedBy>
  <cp:revision>12</cp:revision>
  <dcterms:created xsi:type="dcterms:W3CDTF">2006-08-16T00:00:00Z</dcterms:created>
  <dcterms:modified xsi:type="dcterms:W3CDTF">2026-07-07T14:00:12Z</dcterms:modified>
  <dc:identifier>DAHNaX8_R9U</dc:identifier>
</cp:coreProperties>
</file>