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672" y="120"/>
      </p:cViewPr>
      <p:guideLst>
        <p:guide orient="horz" pos="13608"/>
        <p:guide pos="102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9089788"/>
            <a:ext cx="32404031" cy="4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6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45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6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16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6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4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8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671A-ABEA-45AF-9C93-253B56F4EE29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8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9178B6-47F8-7C6D-53A9-B998A330C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2" y="-369730"/>
            <a:ext cx="32404050" cy="435751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EDA046-E4A0-4DE7-95BD-A9F981FF6F81}"/>
              </a:ext>
            </a:extLst>
          </p:cNvPr>
          <p:cNvSpPr txBox="1"/>
          <p:nvPr/>
        </p:nvSpPr>
        <p:spPr>
          <a:xfrm>
            <a:off x="16850097" y="4280180"/>
            <a:ext cx="14890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Acadêmico(s</a:t>
            </a: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</a:t>
            </a:r>
            <a:endParaRPr lang="pt-BR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Orientador(a):</a:t>
            </a:r>
            <a:r>
              <a:rPr lang="pt-B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</a:t>
            </a:r>
            <a:endParaRPr lang="pt-BR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1A2679-B441-3B6D-EF8C-17EEE4603AED}"/>
              </a:ext>
            </a:extLst>
          </p:cNvPr>
          <p:cNvSpPr txBox="1"/>
          <p:nvPr/>
        </p:nvSpPr>
        <p:spPr>
          <a:xfrm>
            <a:off x="504281" y="144316"/>
            <a:ext cx="3146749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INSERIR O </a:t>
            </a:r>
            <a:r>
              <a:rPr lang="pt-BR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NOME DO CURSO</a:t>
            </a:r>
            <a:endParaRPr lang="pt-BR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BFF9C9-776C-8BA3-F8D6-BBEA6D34C6D3}"/>
              </a:ext>
            </a:extLst>
          </p:cNvPr>
          <p:cNvSpPr/>
          <p:nvPr/>
        </p:nvSpPr>
        <p:spPr>
          <a:xfrm>
            <a:off x="1584401" y="7417124"/>
            <a:ext cx="29355582" cy="31827536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3DD19C-EC0D-79AC-CBAF-05A9DEB6105F}"/>
              </a:ext>
            </a:extLst>
          </p:cNvPr>
          <p:cNvSpPr txBox="1"/>
          <p:nvPr/>
        </p:nvSpPr>
        <p:spPr>
          <a:xfrm>
            <a:off x="5904881" y="6526894"/>
            <a:ext cx="2292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0000"/>
                </a:solidFill>
              </a:rPr>
              <a:t>Não altere o tamanho das fontes  </a:t>
            </a:r>
            <a:r>
              <a:rPr lang="pt-BR" sz="5400" b="1" dirty="0" smtClean="0">
                <a:solidFill>
                  <a:srgbClr val="FF0000"/>
                </a:solidFill>
              </a:rPr>
              <a:t>acima (excluir este texto)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15" name="Seta para a direita 30">
            <a:extLst>
              <a:ext uri="{FF2B5EF4-FFF2-40B4-BE49-F238E27FC236}">
                <a16:creationId xmlns:a16="http://schemas.microsoft.com/office/drawing/2014/main" id="{BAD33B4E-E41D-001E-C23F-1BA14E0D4EF7}"/>
              </a:ext>
            </a:extLst>
          </p:cNvPr>
          <p:cNvSpPr/>
          <p:nvPr/>
        </p:nvSpPr>
        <p:spPr>
          <a:xfrm rot="18817460">
            <a:off x="9861623" y="4411703"/>
            <a:ext cx="3011703" cy="152150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620202" y="7718372"/>
            <a:ext cx="14311789" cy="31238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conteúdo devem ser em fonte ARIAL tamanho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54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Textos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 conteúdo devem ter a fonte ARIAL tamanho min.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32. 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conteúdo for maior esses padrões podem ser alterados “desde que possam ser lidos até 1 METRO de distância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”. O espaçamento da primeira linha no parágrafo deverá ser 1,25 cm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Omomomomomomomomomomomomomomomomomomomomomomomomomomomomomomomomomomomomomomoomomomomomomomomomomomomomomomomomomomomomomomomomomomomomomomomomomomomomomomomom.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Objetivo(s</a:t>
            </a: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Omomomomomomomomomomomomomomomomomomomomomomomomomomomomomomomomomomomomomomoomomomomomomomomomomomomomomomomomomomomomomomomomomomomomomomomomomomomomo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0000" algn="just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Omomomomomomomomomomomomomomomomomomomomomomomomomomomomomomomomomomomomomomoomomomomomomomomomomomomomomomomomomomomomomomomomomomomomomomomomomomomomo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Utilizem Figuras, Gráficos ou Tabelas.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Oomomomomomomomomomomomomomomomomomomomomomomomomomomomomomomomomomomomomomomomomomomomomomomomomomoomomomomomomomomomomomomomomomomomomomomomomomomomomomomomomomomomomomomomo.</a:t>
            </a:r>
          </a:p>
          <a:p>
            <a:pPr marL="0" indent="0" algn="just">
              <a:buNone/>
            </a:pPr>
            <a:endParaRPr lang="pt-BR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Omomomomomomomomomomomomomomomomomomomomomomomomomomomomomomomomomomomomomomoomomomomomomomomomomomomomomomomomomomomomomomomomomomomomomomomomomomomomo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Somente as utilizadas no banner. Texto alinhado à esquerda, sem recuo na primeira linha.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buNone/>
            </a:pPr>
            <a:endParaRPr lang="pt-BR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buNone/>
            </a:pP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6472059" y="7718373"/>
            <a:ext cx="14311789" cy="312382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deverá ser impresso no tamanho 90x120cm colorido</a:t>
            </a:r>
          </a:p>
          <a:p>
            <a:pPr marL="0" indent="0" algn="just">
              <a:buNone/>
            </a:pP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EBB47D-889E-9F4C-238A-ED92C873AB6B}"/>
              </a:ext>
            </a:extLst>
          </p:cNvPr>
          <p:cNvSpPr txBox="1"/>
          <p:nvPr/>
        </p:nvSpPr>
        <p:spPr>
          <a:xfrm>
            <a:off x="20404434" y="12169652"/>
            <a:ext cx="10805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Após usar essa margem de guia, excluir o quadro que </a:t>
            </a:r>
            <a:r>
              <a:rPr lang="pt-BR" sz="5400" b="1" dirty="0" smtClean="0">
                <a:solidFill>
                  <a:srgbClr val="FF0000"/>
                </a:solidFill>
              </a:rPr>
              <a:t>está </a:t>
            </a:r>
            <a:r>
              <a:rPr lang="pt-BR" sz="5400" b="1" dirty="0">
                <a:solidFill>
                  <a:srgbClr val="FF0000"/>
                </a:solidFill>
              </a:rPr>
              <a:t>no fundo.</a:t>
            </a:r>
          </a:p>
          <a:p>
            <a:r>
              <a:rPr lang="pt-BR" sz="5400" b="1" dirty="0">
                <a:solidFill>
                  <a:srgbClr val="FF0000"/>
                </a:solidFill>
              </a:rPr>
              <a:t>O texto </a:t>
            </a:r>
            <a:r>
              <a:rPr lang="pt-BR" sz="5400" b="1" dirty="0" smtClean="0">
                <a:solidFill>
                  <a:srgbClr val="FF0000"/>
                </a:solidFill>
              </a:rPr>
              <a:t>deverá ficar </a:t>
            </a:r>
            <a:r>
              <a:rPr lang="pt-BR" sz="5400" b="1" dirty="0">
                <a:solidFill>
                  <a:srgbClr val="FF0000"/>
                </a:solidFill>
              </a:rPr>
              <a:t>alinhado a estas margens.</a:t>
            </a:r>
          </a:p>
        </p:txBody>
      </p:sp>
      <p:sp>
        <p:nvSpPr>
          <p:cNvPr id="20" name="Seta para a direita 26">
            <a:extLst>
              <a:ext uri="{FF2B5EF4-FFF2-40B4-BE49-F238E27FC236}">
                <a16:creationId xmlns:a16="http://schemas.microsoft.com/office/drawing/2014/main" id="{0BE75030-5110-C625-7AEF-FB813015BF89}"/>
              </a:ext>
            </a:extLst>
          </p:cNvPr>
          <p:cNvSpPr/>
          <p:nvPr/>
        </p:nvSpPr>
        <p:spPr>
          <a:xfrm rot="1795589">
            <a:off x="27735488" y="15595296"/>
            <a:ext cx="3596957" cy="83847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1A2679-B441-3B6D-EF8C-17EEE4603AED}"/>
              </a:ext>
            </a:extLst>
          </p:cNvPr>
          <p:cNvSpPr txBox="1"/>
          <p:nvPr/>
        </p:nvSpPr>
        <p:spPr>
          <a:xfrm>
            <a:off x="738311" y="1798391"/>
            <a:ext cx="314674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 DO TRABALHO</a:t>
            </a:r>
            <a:endParaRPr lang="pt-BR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161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Rene Faustino Gabriel Junior</dc:creator>
  <cp:lastModifiedBy>Flávia</cp:lastModifiedBy>
  <cp:revision>30</cp:revision>
  <dcterms:created xsi:type="dcterms:W3CDTF">2013-07-22T15:36:31Z</dcterms:created>
  <dcterms:modified xsi:type="dcterms:W3CDTF">2023-10-16T18:28:19Z</dcterms:modified>
</cp:coreProperties>
</file>