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C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3E43C-A3C5-4C33-9DB8-26AA2846D2AC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EBAD8-5414-44B5-8685-B22DD9F6ADF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16E08D-8B66-4E25-98BE-69AE4EF8AB2E}" type="datetimeFigureOut">
              <a:rPr lang="pt-BR" smtClean="0"/>
              <a:pPr/>
              <a:t>24/10/2017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88359BD-2396-43DB-BD5A-0414663C62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C:\Users\PC\Downloads\LOGO BRANCA (3).pn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28596" y="428604"/>
            <a:ext cx="828680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1500174"/>
            <a:ext cx="7772400" cy="2000264"/>
          </a:xfrm>
        </p:spPr>
        <p:txBody>
          <a:bodyPr>
            <a:normAutofit/>
          </a:bodyPr>
          <a:lstStyle/>
          <a:p>
            <a:pPr algn="ctr"/>
            <a:r>
              <a:rPr lang="pt-BR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Seminário de Dinâmicas  Territoriais e Culturais do Nordeste- UNEAL/PRODIC</a:t>
            </a:r>
            <a:endParaRPr lang="pt-BR" sz="3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22376" y="3143248"/>
            <a:ext cx="7772400" cy="1928826"/>
          </a:xfrm>
        </p:spPr>
        <p:txBody>
          <a:bodyPr>
            <a:normAutofit/>
          </a:bodyPr>
          <a:lstStyle/>
          <a:p>
            <a:pPr algn="ctr"/>
            <a:endParaRPr lang="pt-BR" sz="2400" dirty="0" smtClean="0"/>
          </a:p>
          <a:p>
            <a:pPr algn="ctr"/>
            <a:endParaRPr lang="pt-BR" sz="2400" dirty="0" smtClean="0">
              <a:solidFill>
                <a:schemeClr val="accent1"/>
              </a:solidFill>
            </a:endParaRPr>
          </a:p>
          <a:p>
            <a:pPr algn="ctr"/>
            <a:r>
              <a:rPr lang="pt-B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DO TRABALHO</a:t>
            </a:r>
            <a:endParaRPr lang="pt-BR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57158" y="514351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Nome do autor</a:t>
            </a:r>
          </a:p>
          <a:p>
            <a:pPr algn="ctr"/>
            <a:r>
              <a:rPr lang="pt-BR" b="1" dirty="0" smtClean="0"/>
              <a:t>Universidade e e-mail de contato do autor</a:t>
            </a:r>
          </a:p>
          <a:p>
            <a:pPr algn="ctr"/>
            <a:r>
              <a:rPr lang="pt-BR" b="1" dirty="0" smtClean="0"/>
              <a:t>Nome do co-autor</a:t>
            </a:r>
          </a:p>
          <a:p>
            <a:pPr algn="ctr"/>
            <a:r>
              <a:rPr lang="pt-BR" b="1" dirty="0" smtClean="0"/>
              <a:t>Nome do co-autor 02</a:t>
            </a:r>
            <a:endParaRPr lang="pt-B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INTRODUÇÃO</a:t>
            </a: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JUSTIFICATIVA</a:t>
            </a:r>
            <a:endParaRPr lang="pt-B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112698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OBJETIVO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METODOLOGIA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184136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LOCAL DE ESTUDO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5557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SUBTÍTULOS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CONCLUSÃO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98384"/>
          </a:xfrm>
        </p:spPr>
        <p:txBody>
          <a:bodyPr/>
          <a:lstStyle/>
          <a:p>
            <a:pPr algn="ctr">
              <a:buNone/>
            </a:pPr>
            <a:r>
              <a:rPr lang="pt-BR" b="1" dirty="0" smtClean="0">
                <a:latin typeface="+mj-lt"/>
              </a:rPr>
              <a:t>REFERÊNCIA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231</TotalTime>
  <Words>40</Words>
  <Application>Microsoft Office PowerPoint</Application>
  <PresentationFormat>Apresentação na tela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Aspecto</vt:lpstr>
      <vt:lpstr>I Seminário de Dinâmicas  Territoriais e Culturais do Nordeste- UNEAL/PRODIC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Seminário de Dinâmicas  Territoriais e Culturais do Nordeste</dc:title>
  <dc:creator>PC</dc:creator>
  <cp:lastModifiedBy>PC</cp:lastModifiedBy>
  <cp:revision>20</cp:revision>
  <dcterms:created xsi:type="dcterms:W3CDTF">2017-10-01T17:46:32Z</dcterms:created>
  <dcterms:modified xsi:type="dcterms:W3CDTF">2017-10-24T23:51:28Z</dcterms:modified>
</cp:coreProperties>
</file>