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2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31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76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7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2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5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0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5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2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8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F957-B622-4E28-B896-9800FEF84D9C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ACD9-B751-40F5-9B1B-854FB4DD0A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613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FFFF00"/>
                </a:solidFill>
              </a:rPr>
              <a:t>ADICIONAR TITULO        </a:t>
            </a:r>
            <a:br>
              <a:rPr lang="pt-BR" sz="3100" b="1" dirty="0">
                <a:solidFill>
                  <a:srgbClr val="FFFF00"/>
                </a:solidFill>
              </a:rPr>
            </a:br>
            <a:r>
              <a:rPr lang="pt-BR" sz="3100" b="1" dirty="0">
                <a:solidFill>
                  <a:srgbClr val="FFFF00"/>
                </a:solidFill>
              </a:rPr>
              <a:t>( TEXTO NA COR AMARELA, FONTE CALIBRI, TAMANHO 28,NEGRITO)</a:t>
            </a:r>
            <a:br>
              <a:rPr lang="pt-BR" dirty="0">
                <a:solidFill>
                  <a:srgbClr val="FFFF00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155926"/>
            <a:ext cx="6400800" cy="449188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rgbClr val="FFFF00"/>
                </a:solidFill>
              </a:rPr>
              <a:t>NOME DOS AUTORES</a:t>
            </a:r>
          </a:p>
        </p:txBody>
      </p:sp>
    </p:spTree>
    <p:extLst>
      <p:ext uri="{BB962C8B-B14F-4D97-AF65-F5344CB8AC3E}">
        <p14:creationId xmlns:p14="http://schemas.microsoft.com/office/powerpoint/2010/main" val="165774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" y="0"/>
            <a:ext cx="9183003" cy="516543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4D6C43A-63B0-4DDD-90C6-7509C35E1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0" y="132728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latin typeface="+mn-lt"/>
              </a:rPr>
              <a:t>ADICIONAR TEXTO </a:t>
            </a:r>
          </a:p>
          <a:p>
            <a:pPr algn="l"/>
            <a:r>
              <a:rPr lang="pt-BR" sz="2400" dirty="0">
                <a:latin typeface="+mn-lt"/>
              </a:rPr>
              <a:t>(TEXTO NA COR PRETA , TAMANHO 24)</a:t>
            </a:r>
          </a:p>
        </p:txBody>
      </p:sp>
    </p:spTree>
    <p:extLst>
      <p:ext uri="{BB962C8B-B14F-4D97-AF65-F5344CB8AC3E}">
        <p14:creationId xmlns:p14="http://schemas.microsoft.com/office/powerpoint/2010/main" val="291106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CCA5482-4259-4F07-A973-51A0EE290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0" y="1625774"/>
            <a:ext cx="648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TEMPLATE EXCLUSIVO DE IMAGENS, GRÁFICOS OU TABELAS. </a:t>
            </a:r>
          </a:p>
        </p:txBody>
      </p:sp>
    </p:spTree>
    <p:extLst>
      <p:ext uri="{BB962C8B-B14F-4D97-AF65-F5344CB8AC3E}">
        <p14:creationId xmlns:p14="http://schemas.microsoft.com/office/powerpoint/2010/main" val="3769861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</Words>
  <Application>Microsoft Office PowerPoint</Application>
  <PresentationFormat>Apresentação na tela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ADICIONAR TITULO         ( TEXTO NA COR AMARELA, FONTE CALIBRI, TAMANHO 28,NEGRITO) </vt:lpstr>
      <vt:lpstr>ADICIONAR TEXTO  (TEXTO NA COR PRETA , TAMANHO 24)</vt:lpstr>
      <vt:lpstr>TEMPLATE EXCLUSIVO DE IMAGENS, GRÁFICOS OU TABELAS.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SABRINA</cp:lastModifiedBy>
  <cp:revision>6</cp:revision>
  <dcterms:created xsi:type="dcterms:W3CDTF">2022-09-27T23:55:30Z</dcterms:created>
  <dcterms:modified xsi:type="dcterms:W3CDTF">2022-09-28T01:33:10Z</dcterms:modified>
</cp:coreProperties>
</file>