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304" y="7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1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21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486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26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27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2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2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32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48633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3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48635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3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3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3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5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5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5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4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4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4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4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4864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4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10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048611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486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38"/>
            <a:ext cx="7559675" cy="10684137"/>
          </a:xfrm>
          <a:prstGeom prst="rect">
            <a:avLst/>
          </a:prstGeom>
        </p:spPr>
      </p:pic>
      <p:sp>
        <p:nvSpPr>
          <p:cNvPr id="1048586" name="CaixaDeTexto 3"/>
          <p:cNvSpPr txBox="1"/>
          <p:nvPr/>
        </p:nvSpPr>
        <p:spPr>
          <a:xfrm>
            <a:off x="905560" y="2154529"/>
            <a:ext cx="2715905" cy="461665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INTRODUÇÃO 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1048587" name="CaixaDeTexto 4"/>
          <p:cNvSpPr txBox="1"/>
          <p:nvPr/>
        </p:nvSpPr>
        <p:spPr>
          <a:xfrm>
            <a:off x="857793" y="4301967"/>
            <a:ext cx="2811438" cy="461665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OBJETIVOS  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1048588" name="CaixaDeTexto 5"/>
          <p:cNvSpPr txBox="1"/>
          <p:nvPr/>
        </p:nvSpPr>
        <p:spPr>
          <a:xfrm>
            <a:off x="4527024" y="4295606"/>
            <a:ext cx="2634016" cy="461665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METODOLOGIA 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1048589" name="CaixaDeTexto 6"/>
          <p:cNvSpPr txBox="1"/>
          <p:nvPr/>
        </p:nvSpPr>
        <p:spPr>
          <a:xfrm>
            <a:off x="4527024" y="2120635"/>
            <a:ext cx="3321988" cy="461665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RESULTADOS 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1048590" name="CaixaDeTexto 7"/>
          <p:cNvSpPr txBox="1"/>
          <p:nvPr/>
        </p:nvSpPr>
        <p:spPr>
          <a:xfrm>
            <a:off x="905560" y="6476558"/>
            <a:ext cx="3118588" cy="396241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</a:rPr>
              <a:t>CONSIDERAÇÕES FINAIS  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1048591" name="CaixaDeTexto 8"/>
          <p:cNvSpPr txBox="1"/>
          <p:nvPr/>
        </p:nvSpPr>
        <p:spPr>
          <a:xfrm>
            <a:off x="4527024" y="6470577"/>
            <a:ext cx="2647666" cy="461665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REFERENCIAIS 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1048592" name="CaixaDeTexto 9"/>
          <p:cNvSpPr txBox="1"/>
          <p:nvPr/>
        </p:nvSpPr>
        <p:spPr>
          <a:xfrm>
            <a:off x="286603" y="1091820"/>
            <a:ext cx="16513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Logo </a:t>
            </a:r>
            <a:r>
              <a:rPr lang="pt-BR" b="1" dirty="0" smtClean="0"/>
              <a:t>da </a:t>
            </a:r>
            <a:endParaRPr lang="pt-BR" b="1" dirty="0" smtClean="0"/>
          </a:p>
          <a:p>
            <a:r>
              <a:rPr lang="pt-BR" b="1" dirty="0" smtClean="0"/>
              <a:t>Instituiçã</a:t>
            </a:r>
            <a:r>
              <a:rPr lang="pt-BR" dirty="0" smtClean="0"/>
              <a:t>o</a:t>
            </a:r>
          </a:p>
          <a:p>
            <a:endParaRPr lang="pt-BR" dirty="0"/>
          </a:p>
        </p:txBody>
      </p:sp>
      <p:sp>
        <p:nvSpPr>
          <p:cNvPr id="1048593" name="CaixaDeTexto 10"/>
          <p:cNvSpPr txBox="1"/>
          <p:nvPr/>
        </p:nvSpPr>
        <p:spPr>
          <a:xfrm>
            <a:off x="1537951" y="1061103"/>
            <a:ext cx="3739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Titulo do projeto</a:t>
            </a:r>
            <a:endParaRPr lang="pt-BR" b="1" dirty="0"/>
          </a:p>
        </p:txBody>
      </p:sp>
      <p:sp>
        <p:nvSpPr>
          <p:cNvPr id="1048594" name="CaixaDeTexto 11"/>
          <p:cNvSpPr txBox="1"/>
          <p:nvPr/>
        </p:nvSpPr>
        <p:spPr>
          <a:xfrm>
            <a:off x="1592542" y="1456889"/>
            <a:ext cx="2361063" cy="382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Autores:</a:t>
            </a:r>
            <a:endParaRPr lang="pt-B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Personalizar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Dhonattan Mezack</dc:creator>
  <cp:lastModifiedBy>Acauã Victor</cp:lastModifiedBy>
  <cp:revision>1</cp:revision>
  <dcterms:created xsi:type="dcterms:W3CDTF">2022-09-13T22:04:47Z</dcterms:created>
  <dcterms:modified xsi:type="dcterms:W3CDTF">2023-09-30T21:22:54Z</dcterms:modified>
</cp:coreProperties>
</file>