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816059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1pPr>
    <a:lvl2pPr marL="408030" algn="l" defTabSz="816059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2pPr>
    <a:lvl3pPr marL="816059" algn="l" defTabSz="816059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3pPr>
    <a:lvl4pPr marL="1224089" algn="l" defTabSz="816059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4pPr>
    <a:lvl5pPr marL="1632119" algn="l" defTabSz="816059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5pPr>
    <a:lvl6pPr marL="2040148" algn="l" defTabSz="816059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6pPr>
    <a:lvl7pPr marL="2448178" algn="l" defTabSz="816059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7pPr>
    <a:lvl8pPr marL="2856208" algn="l" defTabSz="816059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8pPr>
    <a:lvl9pPr marL="3264237" algn="l" defTabSz="816059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C0"/>
    <a:srgbClr val="005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710" y="60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4" y="2840570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AC99-9765-49D8-83E4-DFFF6E76C9BB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D6DD-5D71-4FAB-8664-842F2D6F3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56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AC99-9765-49D8-83E4-DFFF6E76C9BB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D6DD-5D71-4FAB-8664-842F2D6F3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92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15047" y="2307170"/>
            <a:ext cx="4100513" cy="491532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1722" y="2307170"/>
            <a:ext cx="12217598" cy="491532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AC99-9765-49D8-83E4-DFFF6E76C9BB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D6DD-5D71-4FAB-8664-842F2D6F3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45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AC99-9765-49D8-83E4-DFFF6E76C9BB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D6DD-5D71-4FAB-8664-842F2D6F3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54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2" y="5875867"/>
            <a:ext cx="4371975" cy="1816100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2" y="3875620"/>
            <a:ext cx="4371975" cy="2000249"/>
          </a:xfrm>
        </p:spPr>
        <p:txBody>
          <a:bodyPr anchor="b"/>
          <a:lstStyle>
            <a:lvl1pPr marL="0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1pPr>
            <a:lvl2pPr marL="342835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2pPr>
            <a:lvl3pPr marL="685670" indent="0">
              <a:buNone/>
              <a:defRPr sz="1206">
                <a:solidFill>
                  <a:schemeClr val="tx1">
                    <a:tint val="75000"/>
                  </a:schemeClr>
                </a:solidFill>
              </a:defRPr>
            </a:lvl3pPr>
            <a:lvl4pPr marL="1028505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4pPr>
            <a:lvl5pPr marL="1371339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5pPr>
            <a:lvl6pPr marL="1714174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6pPr>
            <a:lvl7pPr marL="2057009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7pPr>
            <a:lvl8pPr marL="2399844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8pPr>
            <a:lvl9pPr marL="2742679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AC99-9765-49D8-83E4-DFFF6E76C9BB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D6DD-5D71-4FAB-8664-842F2D6F3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79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1723" y="13440837"/>
            <a:ext cx="8159055" cy="38019567"/>
          </a:xfrm>
        </p:spPr>
        <p:txBody>
          <a:bodyPr/>
          <a:lstStyle>
            <a:lvl1pPr>
              <a:defRPr sz="2095"/>
            </a:lvl1pPr>
            <a:lvl2pPr>
              <a:defRPr sz="1793"/>
            </a:lvl2pPr>
            <a:lvl3pPr>
              <a:defRPr sz="1508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156502" y="13440837"/>
            <a:ext cx="8159056" cy="38019567"/>
          </a:xfrm>
        </p:spPr>
        <p:txBody>
          <a:bodyPr/>
          <a:lstStyle>
            <a:lvl1pPr>
              <a:defRPr sz="2095"/>
            </a:lvl1pPr>
            <a:lvl2pPr>
              <a:defRPr sz="1793"/>
            </a:lvl2pPr>
            <a:lvl3pPr>
              <a:defRPr sz="1508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AC99-9765-49D8-83E4-DFFF6E76C9BB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D6DD-5D71-4FAB-8664-842F2D6F3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75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8"/>
            <a:ext cx="2272606" cy="853016"/>
          </a:xfrm>
        </p:spPr>
        <p:txBody>
          <a:bodyPr anchor="b"/>
          <a:lstStyle>
            <a:lvl1pPr marL="0" indent="0">
              <a:buNone/>
              <a:defRPr sz="1793" b="1"/>
            </a:lvl1pPr>
            <a:lvl2pPr marL="342835" indent="0">
              <a:buNone/>
              <a:defRPr sz="1508" b="1"/>
            </a:lvl2pPr>
            <a:lvl3pPr marL="685670" indent="0">
              <a:buNone/>
              <a:defRPr sz="1349" b="1"/>
            </a:lvl3pPr>
            <a:lvl4pPr marL="1028505" indent="0">
              <a:buNone/>
              <a:defRPr sz="1206" b="1"/>
            </a:lvl4pPr>
            <a:lvl5pPr marL="1371339" indent="0">
              <a:buNone/>
              <a:defRPr sz="1206" b="1"/>
            </a:lvl5pPr>
            <a:lvl6pPr marL="1714174" indent="0">
              <a:buNone/>
              <a:defRPr sz="1206" b="1"/>
            </a:lvl6pPr>
            <a:lvl7pPr marL="2057009" indent="0">
              <a:buNone/>
              <a:defRPr sz="1206" b="1"/>
            </a:lvl7pPr>
            <a:lvl8pPr marL="2399844" indent="0">
              <a:buNone/>
              <a:defRPr sz="1206" b="1"/>
            </a:lvl8pPr>
            <a:lvl9pPr marL="2742679" indent="0">
              <a:buNone/>
              <a:defRPr sz="1206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1793"/>
            </a:lvl1pPr>
            <a:lvl2pPr>
              <a:defRPr sz="1508"/>
            </a:lvl2pPr>
            <a:lvl3pPr>
              <a:defRPr sz="1349"/>
            </a:lvl3pPr>
            <a:lvl4pPr>
              <a:defRPr sz="1206"/>
            </a:lvl4pPr>
            <a:lvl5pPr>
              <a:defRPr sz="1206"/>
            </a:lvl5pPr>
            <a:lvl6pPr>
              <a:defRPr sz="1206"/>
            </a:lvl6pPr>
            <a:lvl7pPr>
              <a:defRPr sz="1206"/>
            </a:lvl7pPr>
            <a:lvl8pPr>
              <a:defRPr sz="1206"/>
            </a:lvl8pPr>
            <a:lvl9pPr>
              <a:defRPr sz="120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8"/>
            <a:ext cx="2273498" cy="853016"/>
          </a:xfrm>
        </p:spPr>
        <p:txBody>
          <a:bodyPr anchor="b"/>
          <a:lstStyle>
            <a:lvl1pPr marL="0" indent="0">
              <a:buNone/>
              <a:defRPr sz="1793" b="1"/>
            </a:lvl1pPr>
            <a:lvl2pPr marL="342835" indent="0">
              <a:buNone/>
              <a:defRPr sz="1508" b="1"/>
            </a:lvl2pPr>
            <a:lvl3pPr marL="685670" indent="0">
              <a:buNone/>
              <a:defRPr sz="1349" b="1"/>
            </a:lvl3pPr>
            <a:lvl4pPr marL="1028505" indent="0">
              <a:buNone/>
              <a:defRPr sz="1206" b="1"/>
            </a:lvl4pPr>
            <a:lvl5pPr marL="1371339" indent="0">
              <a:buNone/>
              <a:defRPr sz="1206" b="1"/>
            </a:lvl5pPr>
            <a:lvl6pPr marL="1714174" indent="0">
              <a:buNone/>
              <a:defRPr sz="1206" b="1"/>
            </a:lvl6pPr>
            <a:lvl7pPr marL="2057009" indent="0">
              <a:buNone/>
              <a:defRPr sz="1206" b="1"/>
            </a:lvl7pPr>
            <a:lvl8pPr marL="2399844" indent="0">
              <a:buNone/>
              <a:defRPr sz="1206" b="1"/>
            </a:lvl8pPr>
            <a:lvl9pPr marL="2742679" indent="0">
              <a:buNone/>
              <a:defRPr sz="1206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1793"/>
            </a:lvl1pPr>
            <a:lvl2pPr>
              <a:defRPr sz="1508"/>
            </a:lvl2pPr>
            <a:lvl3pPr>
              <a:defRPr sz="1349"/>
            </a:lvl3pPr>
            <a:lvl4pPr>
              <a:defRPr sz="1206"/>
            </a:lvl4pPr>
            <a:lvl5pPr>
              <a:defRPr sz="1206"/>
            </a:lvl5pPr>
            <a:lvl6pPr>
              <a:defRPr sz="1206"/>
            </a:lvl6pPr>
            <a:lvl7pPr>
              <a:defRPr sz="1206"/>
            </a:lvl7pPr>
            <a:lvl8pPr>
              <a:defRPr sz="1206"/>
            </a:lvl8pPr>
            <a:lvl9pPr>
              <a:defRPr sz="120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AC99-9765-49D8-83E4-DFFF6E76C9BB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D6DD-5D71-4FAB-8664-842F2D6F3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61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AC99-9765-49D8-83E4-DFFF6E76C9BB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D6DD-5D71-4FAB-8664-842F2D6F3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72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AC99-9765-49D8-83E4-DFFF6E76C9BB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D6DD-5D71-4FAB-8664-842F2D6F3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43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1508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7" y="364070"/>
            <a:ext cx="2875359" cy="7804151"/>
          </a:xfrm>
        </p:spPr>
        <p:txBody>
          <a:bodyPr/>
          <a:lstStyle>
            <a:lvl1pPr>
              <a:defRPr sz="2396"/>
            </a:lvl1pPr>
            <a:lvl2pPr>
              <a:defRPr sz="2095"/>
            </a:lvl2pPr>
            <a:lvl3pPr>
              <a:defRPr sz="1793"/>
            </a:lvl3pPr>
            <a:lvl4pPr>
              <a:defRPr sz="1508"/>
            </a:lvl4pPr>
            <a:lvl5pPr>
              <a:defRPr sz="1508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9"/>
            <a:ext cx="1692176" cy="6254751"/>
          </a:xfrm>
        </p:spPr>
        <p:txBody>
          <a:bodyPr/>
          <a:lstStyle>
            <a:lvl1pPr marL="0" indent="0">
              <a:buNone/>
              <a:defRPr sz="1047"/>
            </a:lvl1pPr>
            <a:lvl2pPr marL="342835" indent="0">
              <a:buNone/>
              <a:defRPr sz="905"/>
            </a:lvl2pPr>
            <a:lvl3pPr marL="685670" indent="0">
              <a:buNone/>
              <a:defRPr sz="746"/>
            </a:lvl3pPr>
            <a:lvl4pPr marL="1028505" indent="0">
              <a:buNone/>
              <a:defRPr sz="682"/>
            </a:lvl4pPr>
            <a:lvl5pPr marL="1371339" indent="0">
              <a:buNone/>
              <a:defRPr sz="682"/>
            </a:lvl5pPr>
            <a:lvl6pPr marL="1714174" indent="0">
              <a:buNone/>
              <a:defRPr sz="682"/>
            </a:lvl6pPr>
            <a:lvl7pPr marL="2057009" indent="0">
              <a:buNone/>
              <a:defRPr sz="682"/>
            </a:lvl7pPr>
            <a:lvl8pPr marL="2399844" indent="0">
              <a:buNone/>
              <a:defRPr sz="682"/>
            </a:lvl8pPr>
            <a:lvl9pPr marL="2742679" indent="0">
              <a:buNone/>
              <a:defRPr sz="682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AC99-9765-49D8-83E4-DFFF6E76C9BB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D6DD-5D71-4FAB-8664-842F2D6F3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14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2"/>
            <a:ext cx="3086100" cy="755651"/>
          </a:xfrm>
        </p:spPr>
        <p:txBody>
          <a:bodyPr anchor="b"/>
          <a:lstStyle>
            <a:lvl1pPr algn="l">
              <a:defRPr sz="1508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2396"/>
            </a:lvl1pPr>
            <a:lvl2pPr marL="342835" indent="0">
              <a:buNone/>
              <a:defRPr sz="2095"/>
            </a:lvl2pPr>
            <a:lvl3pPr marL="685670" indent="0">
              <a:buNone/>
              <a:defRPr sz="1793"/>
            </a:lvl3pPr>
            <a:lvl4pPr marL="1028505" indent="0">
              <a:buNone/>
              <a:defRPr sz="1508"/>
            </a:lvl4pPr>
            <a:lvl5pPr marL="1371339" indent="0">
              <a:buNone/>
              <a:defRPr sz="1508"/>
            </a:lvl5pPr>
            <a:lvl6pPr marL="1714174" indent="0">
              <a:buNone/>
              <a:defRPr sz="1508"/>
            </a:lvl6pPr>
            <a:lvl7pPr marL="2057009" indent="0">
              <a:buNone/>
              <a:defRPr sz="1508"/>
            </a:lvl7pPr>
            <a:lvl8pPr marL="2399844" indent="0">
              <a:buNone/>
              <a:defRPr sz="1508"/>
            </a:lvl8pPr>
            <a:lvl9pPr marL="2742679" indent="0">
              <a:buNone/>
              <a:defRPr sz="1508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3"/>
            <a:ext cx="3086100" cy="1073149"/>
          </a:xfrm>
        </p:spPr>
        <p:txBody>
          <a:bodyPr/>
          <a:lstStyle>
            <a:lvl1pPr marL="0" indent="0">
              <a:buNone/>
              <a:defRPr sz="1047"/>
            </a:lvl1pPr>
            <a:lvl2pPr marL="342835" indent="0">
              <a:buNone/>
              <a:defRPr sz="905"/>
            </a:lvl2pPr>
            <a:lvl3pPr marL="685670" indent="0">
              <a:buNone/>
              <a:defRPr sz="746"/>
            </a:lvl3pPr>
            <a:lvl4pPr marL="1028505" indent="0">
              <a:buNone/>
              <a:defRPr sz="682"/>
            </a:lvl4pPr>
            <a:lvl5pPr marL="1371339" indent="0">
              <a:buNone/>
              <a:defRPr sz="682"/>
            </a:lvl5pPr>
            <a:lvl6pPr marL="1714174" indent="0">
              <a:buNone/>
              <a:defRPr sz="682"/>
            </a:lvl6pPr>
            <a:lvl7pPr marL="2057009" indent="0">
              <a:buNone/>
              <a:defRPr sz="682"/>
            </a:lvl7pPr>
            <a:lvl8pPr marL="2399844" indent="0">
              <a:buNone/>
              <a:defRPr sz="682"/>
            </a:lvl8pPr>
            <a:lvl9pPr marL="2742679" indent="0">
              <a:buNone/>
              <a:defRPr sz="682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AC99-9765-49D8-83E4-DFFF6E76C9BB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D6DD-5D71-4FAB-8664-842F2D6F3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73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3"/>
            <a:ext cx="4629150" cy="603461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7"/>
            <a:ext cx="1200150" cy="48683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9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BAC99-9765-49D8-83E4-DFFF6E76C9BB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4" y="8475137"/>
            <a:ext cx="1628775" cy="48683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9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7"/>
            <a:ext cx="1200150" cy="48683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9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CD6DD-5D71-4FAB-8664-842F2D6F3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8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670" rtl="0" eaLnBrk="1" latinLnBrk="0" hangingPunct="1"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26" indent="-257126" algn="l" defTabSz="685670" rtl="0" eaLnBrk="1" latinLnBrk="0" hangingPunct="1">
        <a:spcBef>
          <a:spcPct val="20000"/>
        </a:spcBef>
        <a:buFont typeface="Arial" pitchFamily="34" charset="0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557107" indent="-214272" algn="l" defTabSz="685670" rtl="0" eaLnBrk="1" latinLnBrk="0" hangingPunct="1">
        <a:spcBef>
          <a:spcPct val="20000"/>
        </a:spcBef>
        <a:buFont typeface="Arial" pitchFamily="34" charset="0"/>
        <a:buChar char="–"/>
        <a:defRPr sz="2095" kern="1200">
          <a:solidFill>
            <a:schemeClr val="tx1"/>
          </a:solidFill>
          <a:latin typeface="+mn-lt"/>
          <a:ea typeface="+mn-ea"/>
          <a:cs typeface="+mn-cs"/>
        </a:defRPr>
      </a:lvl2pPr>
      <a:lvl3pPr marL="857087" indent="-171417" algn="l" defTabSz="685670" rtl="0" eaLnBrk="1" latinLnBrk="0" hangingPunct="1">
        <a:spcBef>
          <a:spcPct val="20000"/>
        </a:spcBef>
        <a:buFont typeface="Arial" pitchFamily="34" charset="0"/>
        <a:buChar char="•"/>
        <a:defRPr sz="1793" kern="1200">
          <a:solidFill>
            <a:schemeClr val="tx1"/>
          </a:solidFill>
          <a:latin typeface="+mn-lt"/>
          <a:ea typeface="+mn-ea"/>
          <a:cs typeface="+mn-cs"/>
        </a:defRPr>
      </a:lvl3pPr>
      <a:lvl4pPr marL="1199922" indent="-171417" algn="l" defTabSz="685670" rtl="0" eaLnBrk="1" latinLnBrk="0" hangingPunct="1">
        <a:spcBef>
          <a:spcPct val="20000"/>
        </a:spcBef>
        <a:buFont typeface="Arial" pitchFamily="34" charset="0"/>
        <a:buChar char="–"/>
        <a:defRPr sz="1508" kern="1200">
          <a:solidFill>
            <a:schemeClr val="tx1"/>
          </a:solidFill>
          <a:latin typeface="+mn-lt"/>
          <a:ea typeface="+mn-ea"/>
          <a:cs typeface="+mn-cs"/>
        </a:defRPr>
      </a:lvl4pPr>
      <a:lvl5pPr marL="1542757" indent="-171417" algn="l" defTabSz="685670" rtl="0" eaLnBrk="1" latinLnBrk="0" hangingPunct="1">
        <a:spcBef>
          <a:spcPct val="20000"/>
        </a:spcBef>
        <a:buFont typeface="Arial" pitchFamily="34" charset="0"/>
        <a:buChar char="»"/>
        <a:defRPr sz="1508" kern="1200">
          <a:solidFill>
            <a:schemeClr val="tx1"/>
          </a:solidFill>
          <a:latin typeface="+mn-lt"/>
          <a:ea typeface="+mn-ea"/>
          <a:cs typeface="+mn-cs"/>
        </a:defRPr>
      </a:lvl5pPr>
      <a:lvl6pPr marL="1885592" indent="-171417" algn="l" defTabSz="685670" rtl="0" eaLnBrk="1" latinLnBrk="0" hangingPunct="1">
        <a:spcBef>
          <a:spcPct val="20000"/>
        </a:spcBef>
        <a:buFont typeface="Arial" pitchFamily="34" charset="0"/>
        <a:buChar char="•"/>
        <a:defRPr sz="1508" kern="1200">
          <a:solidFill>
            <a:schemeClr val="tx1"/>
          </a:solidFill>
          <a:latin typeface="+mn-lt"/>
          <a:ea typeface="+mn-ea"/>
          <a:cs typeface="+mn-cs"/>
        </a:defRPr>
      </a:lvl6pPr>
      <a:lvl7pPr marL="2228427" indent="-171417" algn="l" defTabSz="685670" rtl="0" eaLnBrk="1" latinLnBrk="0" hangingPunct="1">
        <a:spcBef>
          <a:spcPct val="20000"/>
        </a:spcBef>
        <a:buFont typeface="Arial" pitchFamily="34" charset="0"/>
        <a:buChar char="•"/>
        <a:defRPr sz="1508" kern="1200">
          <a:solidFill>
            <a:schemeClr val="tx1"/>
          </a:solidFill>
          <a:latin typeface="+mn-lt"/>
          <a:ea typeface="+mn-ea"/>
          <a:cs typeface="+mn-cs"/>
        </a:defRPr>
      </a:lvl7pPr>
      <a:lvl8pPr marL="2571261" indent="-171417" algn="l" defTabSz="685670" rtl="0" eaLnBrk="1" latinLnBrk="0" hangingPunct="1">
        <a:spcBef>
          <a:spcPct val="20000"/>
        </a:spcBef>
        <a:buFont typeface="Arial" pitchFamily="34" charset="0"/>
        <a:buChar char="•"/>
        <a:defRPr sz="1508" kern="1200">
          <a:solidFill>
            <a:schemeClr val="tx1"/>
          </a:solidFill>
          <a:latin typeface="+mn-lt"/>
          <a:ea typeface="+mn-ea"/>
          <a:cs typeface="+mn-cs"/>
        </a:defRPr>
      </a:lvl8pPr>
      <a:lvl9pPr marL="2914096" indent="-171417" algn="l" defTabSz="685670" rtl="0" eaLnBrk="1" latinLnBrk="0" hangingPunct="1">
        <a:spcBef>
          <a:spcPct val="20000"/>
        </a:spcBef>
        <a:buFont typeface="Arial" pitchFamily="34" charset="0"/>
        <a:buChar char="•"/>
        <a:defRPr sz="15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67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35" algn="l" defTabSz="68567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670" algn="l" defTabSz="68567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505" algn="l" defTabSz="68567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339" algn="l" defTabSz="68567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174" algn="l" defTabSz="68567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009" algn="l" defTabSz="68567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844" algn="l" defTabSz="68567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679" algn="l" defTabSz="68567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7"/>
            <a:ext cx="5143500" cy="9136606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4" y="4638532"/>
            <a:ext cx="2401418" cy="21179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4" y="1529294"/>
            <a:ext cx="4608511" cy="728677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outerShdw blurRad="50800" dist="50800" dir="5400000" algn="ctr" rotWithShape="0">
              <a:srgbClr val="00508E"/>
            </a:outerShdw>
            <a:reflection blurRad="12700" stA="38000" endPos="28000" dist="5000" dir="5400000" sy="-100000" algn="bl" rotWithShape="0"/>
          </a:effectLst>
        </p:spPr>
      </p:pic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94248" y="1601302"/>
            <a:ext cx="4951772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ts val="1587"/>
              </a:lnSpc>
            </a:pPr>
            <a:r>
              <a:rPr lang="pt-BR" altLang="pt-BR" sz="1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TITULO</a:t>
            </a:r>
            <a:r>
              <a:rPr lang="pt-BR" altLang="pt-BR" sz="1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pt-BR" altLang="pt-BR" sz="1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DO TRABALHO</a:t>
            </a:r>
            <a:endParaRPr lang="pt-BR" altLang="pt-BR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5477" y="2044780"/>
            <a:ext cx="4880542" cy="30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6217" tIns="11923" rIns="16217" bIns="810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000" dirty="0">
                <a:solidFill>
                  <a:schemeClr val="bg1"/>
                </a:solidFill>
                <a:latin typeface="+mn-lt"/>
              </a:rPr>
              <a:t>Autor</a:t>
            </a:r>
            <a:r>
              <a:rPr lang="pt-BR" sz="100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pt-BR" sz="1000" dirty="0">
                <a:solidFill>
                  <a:schemeClr val="bg1"/>
                </a:solidFill>
                <a:latin typeface="+mn-lt"/>
              </a:rPr>
              <a:t>, Autor</a:t>
            </a:r>
            <a:r>
              <a:rPr lang="pt-BR" sz="100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pt-BR" sz="1000" dirty="0">
                <a:solidFill>
                  <a:schemeClr val="bg1"/>
                </a:solidFill>
                <a:latin typeface="+mn-lt"/>
              </a:rPr>
              <a:t>, Autor</a:t>
            </a:r>
            <a:r>
              <a:rPr lang="pt-BR" sz="1000" baseline="30000" dirty="0">
                <a:solidFill>
                  <a:schemeClr val="bg1"/>
                </a:solidFill>
                <a:latin typeface="+mn-lt"/>
              </a:rPr>
              <a:t>3</a:t>
            </a:r>
            <a:r>
              <a:rPr lang="pt-BR" sz="1000" dirty="0">
                <a:solidFill>
                  <a:schemeClr val="bg1"/>
                </a:solidFill>
                <a:latin typeface="+mn-lt"/>
              </a:rPr>
              <a:t>, Autor</a:t>
            </a:r>
            <a:r>
              <a:rPr lang="pt-BR" sz="1000" baseline="30000" dirty="0">
                <a:solidFill>
                  <a:schemeClr val="bg1"/>
                </a:solidFill>
                <a:latin typeface="+mn-lt"/>
              </a:rPr>
              <a:t>4</a:t>
            </a:r>
            <a:r>
              <a:rPr lang="pt-BR" sz="1000" dirty="0">
                <a:solidFill>
                  <a:schemeClr val="bg1"/>
                </a:solidFill>
                <a:latin typeface="+mn-lt"/>
              </a:rPr>
              <a:t>, Autor</a:t>
            </a:r>
            <a:r>
              <a:rPr lang="pt-BR" sz="1000" baseline="30000" dirty="0">
                <a:solidFill>
                  <a:schemeClr val="bg1"/>
                </a:solidFill>
                <a:latin typeface="+mn-lt"/>
              </a:rPr>
              <a:t>5</a:t>
            </a:r>
            <a:r>
              <a:rPr lang="pt-BR" sz="1000" dirty="0">
                <a:solidFill>
                  <a:schemeClr val="bg1"/>
                </a:solidFill>
                <a:latin typeface="+mn-lt"/>
              </a:rPr>
              <a:t>, Autor</a:t>
            </a:r>
            <a:r>
              <a:rPr lang="pt-BR" sz="1000" baseline="30000" dirty="0">
                <a:solidFill>
                  <a:schemeClr val="bg1"/>
                </a:solidFill>
                <a:latin typeface="+mn-lt"/>
              </a:rPr>
              <a:t>6</a:t>
            </a:r>
            <a:r>
              <a:rPr lang="pt-BR" sz="1000" dirty="0">
                <a:solidFill>
                  <a:schemeClr val="bg1"/>
                </a:solidFill>
                <a:latin typeface="+mn-lt"/>
              </a:rPr>
              <a:t>, Autor</a:t>
            </a:r>
            <a:r>
              <a:rPr lang="pt-BR" sz="1000" baseline="30000" dirty="0">
                <a:solidFill>
                  <a:schemeClr val="bg1"/>
                </a:solidFill>
                <a:latin typeface="+mn-lt"/>
              </a:rPr>
              <a:t>7</a:t>
            </a:r>
            <a:r>
              <a:rPr lang="pt-BR" sz="1000" dirty="0">
                <a:solidFill>
                  <a:schemeClr val="bg1"/>
                </a:solidFill>
                <a:latin typeface="+mn-lt"/>
              </a:rPr>
              <a:t>, Autor</a:t>
            </a:r>
            <a:r>
              <a:rPr lang="pt-BR" sz="1000" baseline="30000" dirty="0">
                <a:solidFill>
                  <a:schemeClr val="bg1"/>
                </a:solidFill>
                <a:latin typeface="+mn-lt"/>
              </a:rPr>
              <a:t>8</a:t>
            </a:r>
            <a:endParaRPr lang="pt-BR" sz="1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" y="2422690"/>
            <a:ext cx="2401418" cy="227891"/>
          </a:xfrm>
          <a:prstGeom prst="rect">
            <a:avLst/>
          </a:prstGeom>
        </p:spPr>
      </p:pic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411510" y="2427587"/>
            <a:ext cx="1440160" cy="26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114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13" name="CaixaDeTexto 8"/>
          <p:cNvSpPr txBox="1">
            <a:spLocks noChangeArrowheads="1"/>
          </p:cNvSpPr>
          <p:nvPr/>
        </p:nvSpPr>
        <p:spPr bwMode="auto">
          <a:xfrm>
            <a:off x="267494" y="4613843"/>
            <a:ext cx="2155716" cy="26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114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  <a:t>OBJETIVOS </a:t>
            </a:r>
            <a:endParaRPr lang="pt-BR" altLang="pt-BR" sz="114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54535" y="4892102"/>
            <a:ext cx="2368675" cy="15881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000" dirty="0">
                <a:solidFill>
                  <a:schemeClr val="tx1"/>
                </a:solidFill>
              </a:rPr>
              <a:t>Texto</a:t>
            </a:r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2566039" y="6043020"/>
            <a:ext cx="2511871" cy="4836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254" dirty="0">
              <a:solidFill>
                <a:schemeClr val="tx1"/>
              </a:solidFill>
            </a:endParaRP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2689576" y="5897120"/>
            <a:ext cx="2323360" cy="22752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000" dirty="0">
                <a:solidFill>
                  <a:schemeClr val="tx1"/>
                </a:solidFill>
              </a:rPr>
              <a:t>Texto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" y="6529378"/>
            <a:ext cx="2405493" cy="228853"/>
          </a:xfrm>
          <a:prstGeom prst="rect">
            <a:avLst/>
          </a:prstGeom>
        </p:spPr>
      </p:pic>
      <p:sp>
        <p:nvSpPr>
          <p:cNvPr id="24" name="CaixaDeTexto 8"/>
          <p:cNvSpPr txBox="1">
            <a:spLocks noChangeArrowheads="1"/>
          </p:cNvSpPr>
          <p:nvPr/>
        </p:nvSpPr>
        <p:spPr bwMode="auto">
          <a:xfrm>
            <a:off x="165477" y="6516216"/>
            <a:ext cx="2257733" cy="26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114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  <a:t>MÉTODOS</a:t>
            </a:r>
            <a:endParaRPr lang="pt-BR" altLang="pt-BR" sz="114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31" name="Subtítulo 2"/>
          <p:cNvSpPr txBox="1">
            <a:spLocks/>
          </p:cNvSpPr>
          <p:nvPr/>
        </p:nvSpPr>
        <p:spPr>
          <a:xfrm>
            <a:off x="22900" y="2729942"/>
            <a:ext cx="2400309" cy="18839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000" dirty="0" smtClean="0">
                <a:solidFill>
                  <a:schemeClr val="tx1"/>
                </a:solidFill>
              </a:rPr>
              <a:t>TESTANDO 123 456</a:t>
            </a:r>
          </a:p>
          <a:p>
            <a:pPr algn="just"/>
            <a:r>
              <a:rPr lang="pt-BR" sz="1000" dirty="0" smtClean="0">
                <a:solidFill>
                  <a:schemeClr val="tx1"/>
                </a:solidFill>
              </a:rPr>
              <a:t>OITENTEA SADÇLAKSDLAKSDFA</a:t>
            </a:r>
          </a:p>
          <a:p>
            <a:pPr algn="just"/>
            <a:r>
              <a:rPr lang="pt-BR" sz="1000" dirty="0" smtClean="0">
                <a:solidFill>
                  <a:schemeClr val="tx1"/>
                </a:solidFill>
              </a:rPr>
              <a:t>SDLFKSÇDLFKSDÇLFKSDÇLFKSÇDLFKÇSDLFKS</a:t>
            </a:r>
          </a:p>
          <a:p>
            <a:pPr algn="just"/>
            <a:r>
              <a:rPr lang="pt-BR" sz="1000" dirty="0" smtClean="0">
                <a:solidFill>
                  <a:schemeClr val="tx1"/>
                </a:solidFill>
              </a:rPr>
              <a:t>ASDLFKSÇDLFKSÇDLFKSDF</a:t>
            </a:r>
          </a:p>
          <a:p>
            <a:pPr algn="just"/>
            <a:r>
              <a:rPr lang="pt-BR" sz="1000" dirty="0" smtClean="0">
                <a:solidFill>
                  <a:schemeClr val="tx1"/>
                </a:solidFill>
              </a:rPr>
              <a:t>DASFÇLSDKFÇSDLFKSDF</a:t>
            </a:r>
          </a:p>
          <a:p>
            <a:pPr algn="just"/>
            <a:r>
              <a:rPr lang="pt-BR" sz="1000" dirty="0" smtClean="0">
                <a:solidFill>
                  <a:schemeClr val="tx1"/>
                </a:solidFill>
              </a:rPr>
              <a:t>SDFÇLSKDFÇSLKÇSLDKFÇSLDKFÇSLDKFSDF</a:t>
            </a:r>
          </a:p>
          <a:p>
            <a:pPr algn="just"/>
            <a:r>
              <a:rPr lang="pt-BR" sz="1000" dirty="0" smtClean="0">
                <a:solidFill>
                  <a:schemeClr val="tx1"/>
                </a:solidFill>
              </a:rPr>
              <a:t>SDFÇSLDKFÇSLDKFSDF</a:t>
            </a:r>
          </a:p>
          <a:p>
            <a:pPr algn="just"/>
            <a:r>
              <a:rPr lang="pt-BR" sz="1000" dirty="0" smtClean="0">
                <a:solidFill>
                  <a:schemeClr val="tx1"/>
                </a:solidFill>
              </a:rPr>
              <a:t>SDFSDFSDFSDFSDFSDFSDFSDFSDFSDF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2" name="Subtítulo 2"/>
          <p:cNvSpPr txBox="1">
            <a:spLocks/>
          </p:cNvSpPr>
          <p:nvPr/>
        </p:nvSpPr>
        <p:spPr>
          <a:xfrm>
            <a:off x="54535" y="6804248"/>
            <a:ext cx="2368675" cy="13453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000" dirty="0">
                <a:solidFill>
                  <a:schemeClr val="tx1"/>
                </a:solidFill>
              </a:rPr>
              <a:t>Texto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92" y="2410343"/>
            <a:ext cx="2379144" cy="276125"/>
          </a:xfrm>
          <a:prstGeom prst="rect">
            <a:avLst/>
          </a:prstGeom>
        </p:spPr>
      </p:pic>
      <p:sp>
        <p:nvSpPr>
          <p:cNvPr id="11" name="CaixaDeTexto 8"/>
          <p:cNvSpPr txBox="1">
            <a:spLocks noChangeArrowheads="1"/>
          </p:cNvSpPr>
          <p:nvPr/>
        </p:nvSpPr>
        <p:spPr bwMode="auto">
          <a:xfrm>
            <a:off x="2911252" y="2427589"/>
            <a:ext cx="1964753" cy="26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114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  <a:t>RESULTADOS E DISCUSSÃO</a:t>
            </a:r>
            <a:endParaRPr lang="pt-BR" altLang="pt-BR" sz="114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92" y="5431026"/>
            <a:ext cx="2444118" cy="216570"/>
          </a:xfrm>
          <a:prstGeom prst="rect">
            <a:avLst/>
          </a:prstGeom>
        </p:spPr>
      </p:pic>
      <p:sp>
        <p:nvSpPr>
          <p:cNvPr id="37" name="CaixaDeTexto 8"/>
          <p:cNvSpPr txBox="1">
            <a:spLocks noChangeArrowheads="1"/>
          </p:cNvSpPr>
          <p:nvPr/>
        </p:nvSpPr>
        <p:spPr bwMode="auto">
          <a:xfrm>
            <a:off x="2911252" y="5414078"/>
            <a:ext cx="1964753" cy="26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114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  <a:t>CONCLUSÃO</a:t>
            </a:r>
            <a:endParaRPr lang="pt-BR" altLang="pt-BR" sz="114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38" name="Subtítulo 2"/>
          <p:cNvSpPr txBox="1">
            <a:spLocks/>
          </p:cNvSpPr>
          <p:nvPr/>
        </p:nvSpPr>
        <p:spPr>
          <a:xfrm>
            <a:off x="2683788" y="2843808"/>
            <a:ext cx="2329148" cy="277481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000" dirty="0" smtClean="0">
                <a:solidFill>
                  <a:schemeClr val="tx1"/>
                </a:solidFill>
              </a:rPr>
              <a:t>Texto  e figuras (caso tenha)</a:t>
            </a:r>
            <a:endParaRPr lang="pt-BR" sz="10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814" y="3855576"/>
            <a:ext cx="1432765" cy="1163078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411510" y="1207441"/>
            <a:ext cx="1440160" cy="282825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 smtClean="0"/>
              <a:t>Código</a:t>
            </a:r>
            <a:r>
              <a:rPr lang="pt-BR" dirty="0" smtClean="0"/>
              <a:t> </a:t>
            </a:r>
            <a:r>
              <a:rPr lang="pt-BR" sz="1050" dirty="0" smtClean="0"/>
              <a:t>do trabalho: </a:t>
            </a:r>
            <a:endParaRPr lang="pt-BR" sz="105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787" y="6951677"/>
            <a:ext cx="2394123" cy="2582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1252" y="6922114"/>
            <a:ext cx="1964753" cy="3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50</Words>
  <Application>Microsoft Office PowerPoint</Application>
  <PresentationFormat>Apresentação na tela (16:9)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AMANDA COUTINHO</cp:lastModifiedBy>
  <cp:revision>36</cp:revision>
  <dcterms:created xsi:type="dcterms:W3CDTF">2022-07-15T12:02:31Z</dcterms:created>
  <dcterms:modified xsi:type="dcterms:W3CDTF">2022-09-14T18:27:58Z</dcterms:modified>
</cp:coreProperties>
</file>