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404050" cy="43205400"/>
  <p:notesSz cx="6858000" cy="9947275"/>
  <p:defaultTextStyle>
    <a:defPPr>
      <a:defRPr lang="pt-BR"/>
    </a:defPPr>
    <a:lvl1pPr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57400" indent="-16002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14800" indent="-32004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172200" indent="-48006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229600" indent="-64008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2490" y="96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2430463" y="21410613"/>
            <a:ext cx="27813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8641083"/>
            <a:ext cx="27813476" cy="12141518"/>
          </a:xfrm>
        </p:spPr>
        <p:txBody>
          <a:bodyPr anchor="b">
            <a:noAutofit/>
          </a:bodyPr>
          <a:lstStyle>
            <a:lvl1pPr>
              <a:defRPr sz="255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304" y="22082760"/>
            <a:ext cx="22682835" cy="110413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5FAC-5E4F-4F1E-91B4-86D4B375951E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ED6E-4AE5-454D-B0E8-22A92014B7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04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3E1-5DE2-40BE-BAC0-7FC925BC039D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9DCD-DC2B-4844-994C-06E5FC84C1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8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3840480"/>
            <a:ext cx="7290911" cy="3696462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3840480"/>
            <a:ext cx="21332666" cy="369646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FDFF-6A2C-4EE7-976B-7E9B9DC7797B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AAB0-7102-44FD-B1AE-F82713FFCC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48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8" y="6192988"/>
            <a:ext cx="29162375" cy="34082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314450" y="5545138"/>
            <a:ext cx="29505275" cy="0"/>
          </a:xfrm>
          <a:prstGeom prst="line">
            <a:avLst/>
          </a:prstGeom>
          <a:ln w="889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77" y="0"/>
            <a:ext cx="16289428" cy="52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2592388" y="28976638"/>
            <a:ext cx="27813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6" y="14881863"/>
            <a:ext cx="27543443" cy="13861733"/>
          </a:xfrm>
        </p:spPr>
        <p:txBody>
          <a:bodyPr anchor="b"/>
          <a:lstStyle>
            <a:lvl1pPr algn="l">
              <a:defRPr sz="227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6" y="29149246"/>
            <a:ext cx="27543443" cy="9451178"/>
          </a:xfrm>
        </p:spPr>
        <p:txBody>
          <a:bodyPr>
            <a:normAutofit/>
          </a:bodyPr>
          <a:lstStyle>
            <a:lvl1pPr marL="0" indent="0">
              <a:buNone/>
              <a:defRPr sz="11300">
                <a:solidFill>
                  <a:schemeClr val="tx2"/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0A51-6DBA-4FD3-B73F-C5C32DF94CB6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ED22-3828-4837-8E55-2769D9D198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7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0542118"/>
            <a:ext cx="14311789" cy="2972531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0542118"/>
            <a:ext cx="14311789" cy="2972531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442A-6BD5-4427-BFA9-6537F9E0F885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C1A9-9A1A-41FF-9611-349147A218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85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1369219" y="25489694"/>
            <a:ext cx="29668787" cy="31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2" y="10561320"/>
            <a:ext cx="13933742" cy="403050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9500" b="0">
                <a:solidFill>
                  <a:schemeClr val="tx2"/>
                </a:solidFill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" y="15361920"/>
            <a:ext cx="1393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850106" y="10561320"/>
            <a:ext cx="13933742" cy="403050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9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850106" y="15361920"/>
            <a:ext cx="1393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F822-473B-462F-A0F6-25BC37919150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487A-60CF-4FE9-9274-05E50D422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6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7A1F-6F54-4CFF-92E8-CD43CF02136C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C616-6209-42DB-9615-1020C24E65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73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6EC0-EBC9-40D9-9C04-AF3C2C025A7A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55C4-1299-4782-B721-15E4424EF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5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7733506" y="22557582"/>
            <a:ext cx="35140900" cy="476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2" y="4990104"/>
            <a:ext cx="7582548" cy="7949794"/>
          </a:xfrm>
        </p:spPr>
        <p:txBody>
          <a:bodyPr anchor="b">
            <a:noAutofit/>
          </a:bodyPr>
          <a:lstStyle>
            <a:lvl1pPr algn="l">
              <a:defRPr sz="113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1316" y="4990104"/>
            <a:ext cx="20252531" cy="3514039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6" y="13422481"/>
            <a:ext cx="7582548" cy="26734775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9778-4705-4F6E-82B2-C096AE40612F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85C0-10E7-4D13-A061-42218FCD39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1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992624"/>
            <a:ext cx="7593122" cy="7968996"/>
          </a:xfrm>
        </p:spPr>
        <p:txBody>
          <a:bodyPr anchor="b"/>
          <a:lstStyle>
            <a:lvl1pPr algn="l">
              <a:defRPr sz="113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30199" y="5280666"/>
            <a:ext cx="20923682" cy="3465287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2" y="13441680"/>
            <a:ext cx="7582548" cy="2672974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D20C-E9BD-4D7E-A4DF-9C4C219EE649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1556-5880-4DF3-B18A-144004F903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45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90650"/>
            <a:ext cx="32404050" cy="143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838" y="3360738"/>
            <a:ext cx="29162375" cy="6240462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307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2404050" cy="230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838" y="115888"/>
            <a:ext cx="10260012" cy="207327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DC2C13-8349-4F16-B0C9-A7B363C1D3F7}" type="datetimeFigureOut">
              <a:rPr lang="pt-BR"/>
              <a:pPr>
                <a:defRPr/>
              </a:pPr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52313" y="115888"/>
            <a:ext cx="14581187" cy="207327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003375" y="115888"/>
            <a:ext cx="3779838" cy="207327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66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6CD0DE-3D19-4244-BB1E-72D9EAA38D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7" r:id="rId5"/>
    <p:sldLayoutId id="2147483690" r:id="rId6"/>
    <p:sldLayoutId id="2147483691" r:id="rId7"/>
    <p:sldLayoutId id="2147483698" r:id="rId8"/>
    <p:sldLayoutId id="2147483692" r:id="rId9"/>
    <p:sldLayoutId id="2147483693" r:id="rId10"/>
    <p:sldLayoutId id="2147483694" r:id="rId11"/>
  </p:sldLayoutIdLst>
  <p:txStyles>
    <p:titleStyle>
      <a:lvl1pPr algn="l" defTabSz="4319588" rtl="0" fontAlgn="base">
        <a:spcBef>
          <a:spcPct val="0"/>
        </a:spcBef>
        <a:spcAft>
          <a:spcPct val="0"/>
        </a:spcAft>
        <a:defRPr sz="18900" kern="1200" spc="-472">
          <a:solidFill>
            <a:schemeClr val="tx2"/>
          </a:solidFill>
          <a:latin typeface="+mj-lt"/>
          <a:ea typeface="+mj-ea"/>
          <a:cs typeface="+mj-cs"/>
        </a:defRPr>
      </a:lvl1pPr>
      <a:lvl2pPr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2pPr>
      <a:lvl3pPr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3pPr>
      <a:lvl4pPr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4pPr>
      <a:lvl5pPr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5pPr>
      <a:lvl6pPr marL="457200"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6pPr>
      <a:lvl7pPr marL="914400"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7pPr>
      <a:lvl8pPr marL="1371600"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8pPr>
      <a:lvl9pPr marL="1828800" algn="l" defTabSz="4319588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9pPr>
    </p:titleStyle>
    <p:bodyStyle>
      <a:lvl1pPr marL="863600" indent="-863600" algn="l" defTabSz="4319588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0" indent="-863600" algn="l" defTabSz="4319588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455988" indent="-863600" algn="l" defTabSz="4319588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4751388" indent="-863600" algn="l" defTabSz="4319588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5616575" indent="-647700" algn="l" defTabSz="4319588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810" indent="-864108" algn="l" defTabSz="43205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7344918" indent="-864108" algn="l" defTabSz="43205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8209026" indent="-864108" algn="l" defTabSz="43205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9073134" indent="-864108" algn="l" defTabSz="43205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114800"/>
            <a:r>
              <a:rPr lang="pt-BR" sz="7200" b="1" spc="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TÍTULO DO TRABALHO EM MAIÚSCULAS CENTRALIZADO</a:t>
            </a:r>
            <a:br>
              <a:rPr lang="pt-BR" sz="7200" b="1" spc="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sz="4800" dirty="0"/>
              <a:t>Autores: TODO EM LETRAS MAIÚSCULAS, centralizados; EXEMPLO: (JOÃO LEANDRO SILVA E SILVA), sendo o primeiro nome considerado o apresentador do pôster;</a:t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648298" y="10080625"/>
            <a:ext cx="15337703" cy="10513963"/>
          </a:xfrm>
        </p:spPr>
        <p:txBody>
          <a:bodyPr/>
          <a:lstStyle/>
          <a:p>
            <a:pPr marL="0" lvl="0" indent="0" algn="just" defTabSz="4114800">
              <a:spcBef>
                <a:spcPct val="0"/>
              </a:spcBef>
              <a:buClrTx/>
              <a:buSzTx/>
              <a:buNone/>
            </a:pPr>
            <a:r>
              <a:rPr lang="pt-BR" sz="4000" b="1" dirty="0">
                <a:solidFill>
                  <a:prstClr val="black"/>
                </a:solidFill>
                <a:cs typeface="Arial" charset="0"/>
              </a:rPr>
              <a:t>Introdução: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Lorem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ipsum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dolor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sit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amet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consectetur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adipiscing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elit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Vivamus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eu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lobortis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risus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Sed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imperdiet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dolor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nisl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, a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vulputate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turpis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placerat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eget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Vestibulum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ante ipsum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primis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in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faucibus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orci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luctus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et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ultrices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posuere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cubilia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Curae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;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Suspendisse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ornare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et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enim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sed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consectetur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Duis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tristique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malesuada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luctus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Nullam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mollis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neque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ac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fermentum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Nullam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eu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augue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faucibus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hendrerit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libero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nec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aliquet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urna.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Nulla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non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velit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sodales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scelerisque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nulla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id,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venenatis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libero. Nunc et nunc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elit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Aliquam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eget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mauris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mauris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Curabitur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odio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eros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dignissim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egestas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leo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at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venenatis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 charset="0"/>
                <a:cs typeface="Arial" charset="0"/>
              </a:rPr>
              <a:t>adipiscing</a:t>
            </a:r>
            <a:r>
              <a:rPr lang="pt-BR" sz="4000" dirty="0">
                <a:solidFill>
                  <a:prstClr val="black"/>
                </a:solidFill>
                <a:latin typeface="Arial" charset="0"/>
                <a:cs typeface="Arial" charset="0"/>
              </a:rPr>
              <a:t> magna.</a:t>
            </a:r>
          </a:p>
          <a:p>
            <a:pPr marL="0" lvl="0" indent="0" algn="just" defTabSz="4114800">
              <a:spcBef>
                <a:spcPct val="0"/>
              </a:spcBef>
              <a:buClrTx/>
              <a:buSzTx/>
              <a:buNone/>
            </a:pPr>
            <a:r>
              <a:rPr lang="pt-BR" sz="4000" b="1" dirty="0">
                <a:solidFill>
                  <a:prstClr val="black"/>
                </a:solidFill>
                <a:cs typeface="Arial" charset="0"/>
              </a:rPr>
              <a:t>Objetivo: 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Ut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purus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risus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auctor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id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varius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venenatis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venenatis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ut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velit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Nullam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egestas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est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velit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, ac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blandit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eros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lobortis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et.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Curabitur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tellus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tortor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suscipit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et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dapibus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vitae,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commodo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eu nunc.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Morbi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lobortis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elementum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eros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, a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sagittis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odio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hendrerit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id.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Nulla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ut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dignissim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magna. Nunc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sed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convallis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purus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. Ut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ut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dolor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id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nisl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pellentesque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pellentesque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at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 id </a:t>
            </a:r>
            <a:r>
              <a:rPr lang="pt-BR" sz="4000" dirty="0" err="1">
                <a:solidFill>
                  <a:prstClr val="black"/>
                </a:solidFill>
                <a:cs typeface="Arial" charset="0"/>
              </a:rPr>
              <a:t>ligula</a:t>
            </a:r>
            <a:r>
              <a:rPr lang="pt-BR" sz="4000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77" y="265439"/>
            <a:ext cx="18002000" cy="60009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105" y="11044752"/>
            <a:ext cx="12686876" cy="896799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48299" y="20594586"/>
            <a:ext cx="3117946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4000" b="1" dirty="0">
                <a:solidFill>
                  <a:prstClr val="black"/>
                </a:solidFill>
                <a:latin typeface="Arial"/>
              </a:rPr>
              <a:t>Material e Método: </a:t>
            </a:r>
            <a:r>
              <a:rPr lang="pt-BR" sz="4000" dirty="0" err="1">
                <a:solidFill>
                  <a:prstClr val="black"/>
                </a:solidFill>
              </a:rPr>
              <a:t>Lorem</a:t>
            </a:r>
            <a:r>
              <a:rPr lang="pt-BR" sz="4000" dirty="0">
                <a:solidFill>
                  <a:prstClr val="black"/>
                </a:solidFill>
              </a:rPr>
              <a:t> ipsum </a:t>
            </a:r>
            <a:r>
              <a:rPr lang="pt-BR" sz="4000" dirty="0" err="1">
                <a:solidFill>
                  <a:prstClr val="black"/>
                </a:solidFill>
              </a:rPr>
              <a:t>dolor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sit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amet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consectetur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adipiscing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elit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Etiam</a:t>
            </a:r>
            <a:r>
              <a:rPr lang="pt-BR" sz="4000" dirty="0">
                <a:solidFill>
                  <a:prstClr val="black"/>
                </a:solidFill>
              </a:rPr>
              <a:t> ac </a:t>
            </a:r>
            <a:r>
              <a:rPr lang="pt-BR" sz="4000" dirty="0" err="1">
                <a:solidFill>
                  <a:prstClr val="black"/>
                </a:solidFill>
              </a:rPr>
              <a:t>lacinia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enim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Nulla</a:t>
            </a:r>
            <a:r>
              <a:rPr lang="pt-BR" sz="4000" dirty="0">
                <a:solidFill>
                  <a:prstClr val="black"/>
                </a:solidFill>
              </a:rPr>
              <a:t> gravida </a:t>
            </a:r>
            <a:r>
              <a:rPr lang="pt-BR" sz="4000" dirty="0" err="1">
                <a:solidFill>
                  <a:prstClr val="black"/>
                </a:solidFill>
              </a:rPr>
              <a:t>tristique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risus</a:t>
            </a:r>
            <a:r>
              <a:rPr lang="pt-BR" sz="4000" dirty="0">
                <a:solidFill>
                  <a:prstClr val="black"/>
                </a:solidFill>
              </a:rPr>
              <a:t> quis </a:t>
            </a:r>
            <a:r>
              <a:rPr lang="pt-BR" sz="4000" dirty="0" err="1">
                <a:solidFill>
                  <a:prstClr val="black"/>
                </a:solidFill>
              </a:rPr>
              <a:t>blandit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Vivamus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eros</a:t>
            </a:r>
            <a:r>
              <a:rPr lang="pt-BR" sz="4000" dirty="0">
                <a:solidFill>
                  <a:prstClr val="black"/>
                </a:solidFill>
              </a:rPr>
              <a:t> eu </a:t>
            </a:r>
            <a:r>
              <a:rPr lang="pt-BR" sz="4000" dirty="0" err="1">
                <a:solidFill>
                  <a:prstClr val="black"/>
                </a:solidFill>
              </a:rPr>
              <a:t>leo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ultricies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interdum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at</a:t>
            </a:r>
            <a:r>
              <a:rPr lang="pt-BR" sz="4000" dirty="0">
                <a:solidFill>
                  <a:prstClr val="black"/>
                </a:solidFill>
              </a:rPr>
              <a:t> in </a:t>
            </a:r>
            <a:r>
              <a:rPr lang="pt-BR" sz="4000" dirty="0" err="1">
                <a:solidFill>
                  <a:prstClr val="black"/>
                </a:solidFill>
              </a:rPr>
              <a:t>nibh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Vestibulum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nec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ligula</a:t>
            </a:r>
            <a:r>
              <a:rPr lang="pt-BR" sz="4000" dirty="0">
                <a:solidFill>
                  <a:prstClr val="black"/>
                </a:solidFill>
              </a:rPr>
              <a:t> et </a:t>
            </a:r>
            <a:r>
              <a:rPr lang="pt-BR" sz="4000" dirty="0" err="1">
                <a:solidFill>
                  <a:prstClr val="black"/>
                </a:solidFill>
              </a:rPr>
              <a:t>lorem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dictum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ultrices</a:t>
            </a:r>
            <a:r>
              <a:rPr lang="pt-BR" sz="4000" dirty="0">
                <a:solidFill>
                  <a:prstClr val="black"/>
                </a:solidFill>
              </a:rPr>
              <a:t> a ac sem. Ut </a:t>
            </a:r>
            <a:r>
              <a:rPr lang="pt-BR" sz="4000" dirty="0" err="1">
                <a:solidFill>
                  <a:prstClr val="black"/>
                </a:solidFill>
              </a:rPr>
              <a:t>pellentesque</a:t>
            </a:r>
            <a:r>
              <a:rPr lang="pt-BR" sz="4000" dirty="0">
                <a:solidFill>
                  <a:prstClr val="black"/>
                </a:solidFill>
              </a:rPr>
              <a:t> ut </a:t>
            </a:r>
            <a:r>
              <a:rPr lang="pt-BR" sz="4000" dirty="0" err="1">
                <a:solidFill>
                  <a:prstClr val="black"/>
                </a:solidFill>
              </a:rPr>
              <a:t>tellus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sed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laoreet</a:t>
            </a:r>
            <a:r>
              <a:rPr lang="pt-BR" sz="4000" dirty="0">
                <a:solidFill>
                  <a:prstClr val="black"/>
                </a:solidFill>
              </a:rPr>
              <a:t>. In </a:t>
            </a:r>
            <a:r>
              <a:rPr lang="pt-BR" sz="4000" dirty="0" err="1">
                <a:solidFill>
                  <a:prstClr val="black"/>
                </a:solidFill>
              </a:rPr>
              <a:t>hac</a:t>
            </a:r>
            <a:r>
              <a:rPr lang="pt-BR" sz="4000" dirty="0">
                <a:solidFill>
                  <a:prstClr val="black"/>
                </a:solidFill>
              </a:rPr>
              <a:t> habitasse </a:t>
            </a:r>
            <a:r>
              <a:rPr lang="pt-BR" sz="4000" dirty="0" err="1">
                <a:solidFill>
                  <a:prstClr val="black"/>
                </a:solidFill>
              </a:rPr>
              <a:t>platea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dictumst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Etiam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cursus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lacus</a:t>
            </a:r>
            <a:r>
              <a:rPr lang="pt-BR" sz="4000" dirty="0">
                <a:solidFill>
                  <a:prstClr val="black"/>
                </a:solidFill>
              </a:rPr>
              <a:t> non </a:t>
            </a:r>
            <a:r>
              <a:rPr lang="pt-BR" sz="4000" dirty="0" err="1">
                <a:solidFill>
                  <a:prstClr val="black"/>
                </a:solidFill>
              </a:rPr>
              <a:t>mattis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rutrum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velit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turpis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ultricies</a:t>
            </a:r>
            <a:r>
              <a:rPr lang="pt-BR" sz="4000" dirty="0">
                <a:solidFill>
                  <a:prstClr val="black"/>
                </a:solidFill>
              </a:rPr>
              <a:t> justo,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viverra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turpis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dolor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mauris</a:t>
            </a:r>
            <a:r>
              <a:rPr lang="pt-BR" sz="4000" dirty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pt-BR" sz="4000" b="1" dirty="0">
                <a:solidFill>
                  <a:prstClr val="black"/>
                </a:solidFill>
                <a:latin typeface="Arial"/>
              </a:rPr>
              <a:t>Resultados: </a:t>
            </a:r>
            <a:r>
              <a:rPr lang="pt-BR" sz="4000" dirty="0" err="1">
                <a:solidFill>
                  <a:prstClr val="black"/>
                </a:solidFill>
              </a:rPr>
              <a:t>Curabitur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leo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 smtClean="0">
                <a:solidFill>
                  <a:prstClr val="black"/>
                </a:solidFill>
              </a:rPr>
              <a:t>neque</a:t>
            </a:r>
            <a:endParaRPr lang="pt-BR" sz="4000" dirty="0" smtClean="0">
              <a:solidFill>
                <a:prstClr val="black"/>
              </a:solidFill>
            </a:endParaRPr>
          </a:p>
          <a:p>
            <a:pPr lvl="0" algn="just"/>
            <a:r>
              <a:rPr lang="pt-BR" sz="4000" dirty="0" smtClean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imperdiet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sapien</a:t>
            </a:r>
            <a:r>
              <a:rPr lang="pt-BR" sz="4000" dirty="0">
                <a:solidFill>
                  <a:prstClr val="black"/>
                </a:solidFill>
              </a:rPr>
              <a:t> non, </a:t>
            </a:r>
            <a:r>
              <a:rPr lang="pt-BR" sz="4000" dirty="0" err="1">
                <a:solidFill>
                  <a:prstClr val="black"/>
                </a:solidFill>
              </a:rPr>
              <a:t>ultrices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accumsan</a:t>
            </a:r>
            <a:r>
              <a:rPr lang="pt-BR" sz="4000" dirty="0">
                <a:solidFill>
                  <a:prstClr val="black"/>
                </a:solidFill>
              </a:rPr>
              <a:t> erat. </a:t>
            </a:r>
            <a:r>
              <a:rPr lang="pt-BR" sz="4000" dirty="0" err="1">
                <a:solidFill>
                  <a:prstClr val="black"/>
                </a:solidFill>
              </a:rPr>
              <a:t>Aliquam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auctor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auctor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dignissim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Duis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lorem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orci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varius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sed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lectus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vehicula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tempor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dui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Duis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at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nisi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velit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Nulla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varius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sapien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scelerisque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sollicitudin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nibh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lacus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volutpat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quam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dapibus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eros</a:t>
            </a:r>
            <a:r>
              <a:rPr lang="pt-BR" sz="4000" dirty="0">
                <a:solidFill>
                  <a:prstClr val="black"/>
                </a:solidFill>
              </a:rPr>
              <a:t> libero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orci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Praesent</a:t>
            </a:r>
            <a:r>
              <a:rPr lang="pt-BR" sz="4000" dirty="0">
                <a:solidFill>
                  <a:prstClr val="black"/>
                </a:solidFill>
              </a:rPr>
              <a:t> ac </a:t>
            </a:r>
            <a:r>
              <a:rPr lang="pt-BR" sz="4000" dirty="0" err="1">
                <a:solidFill>
                  <a:prstClr val="black"/>
                </a:solidFill>
              </a:rPr>
              <a:t>fringilla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lorem</a:t>
            </a:r>
            <a:r>
              <a:rPr lang="pt-BR" sz="4000" dirty="0">
                <a:solidFill>
                  <a:prstClr val="black"/>
                </a:solidFill>
              </a:rPr>
              <a:t>, quis </a:t>
            </a:r>
            <a:r>
              <a:rPr lang="pt-BR" sz="4000" dirty="0" err="1">
                <a:solidFill>
                  <a:prstClr val="black"/>
                </a:solidFill>
              </a:rPr>
              <a:t>ullamcorper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purus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Cras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venenatis</a:t>
            </a:r>
            <a:r>
              <a:rPr lang="pt-BR" sz="4000" dirty="0">
                <a:solidFill>
                  <a:prstClr val="black"/>
                </a:solidFill>
              </a:rPr>
              <a:t> in </a:t>
            </a:r>
            <a:r>
              <a:rPr lang="pt-BR" sz="4000" dirty="0" err="1">
                <a:solidFill>
                  <a:prstClr val="black"/>
                </a:solidFill>
              </a:rPr>
              <a:t>arcu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congue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Cras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mattis</a:t>
            </a:r>
            <a:r>
              <a:rPr lang="pt-BR" sz="4000" dirty="0">
                <a:solidFill>
                  <a:prstClr val="black"/>
                </a:solidFill>
              </a:rPr>
              <a:t>, massa quis </a:t>
            </a:r>
            <a:r>
              <a:rPr lang="pt-BR" sz="4000" dirty="0" err="1">
                <a:solidFill>
                  <a:prstClr val="black"/>
                </a:solidFill>
              </a:rPr>
              <a:t>malesuada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consectetur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turpis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lorem</a:t>
            </a:r>
            <a:r>
              <a:rPr lang="pt-BR" sz="4000" dirty="0">
                <a:solidFill>
                  <a:prstClr val="black"/>
                </a:solidFill>
              </a:rPr>
              <a:t> porta </a:t>
            </a:r>
            <a:r>
              <a:rPr lang="pt-BR" sz="4000" dirty="0" err="1">
                <a:solidFill>
                  <a:prstClr val="black"/>
                </a:solidFill>
              </a:rPr>
              <a:t>dui</a:t>
            </a:r>
            <a:r>
              <a:rPr lang="pt-BR" sz="4000" dirty="0">
                <a:solidFill>
                  <a:prstClr val="black"/>
                </a:solidFill>
              </a:rPr>
              <a:t>, non </a:t>
            </a:r>
            <a:r>
              <a:rPr lang="pt-BR" sz="4000" dirty="0" err="1">
                <a:solidFill>
                  <a:prstClr val="black"/>
                </a:solidFill>
              </a:rPr>
              <a:t>vehicula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leo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nulla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vel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lectus</a:t>
            </a:r>
            <a:r>
              <a:rPr lang="pt-BR" sz="4000" dirty="0">
                <a:solidFill>
                  <a:prstClr val="black"/>
                </a:solidFill>
              </a:rPr>
              <a:t>. </a:t>
            </a:r>
            <a:r>
              <a:rPr lang="pt-BR" sz="4000" dirty="0" err="1">
                <a:solidFill>
                  <a:prstClr val="black"/>
                </a:solidFill>
              </a:rPr>
              <a:t>Aenean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fringilla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ligula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eros</a:t>
            </a:r>
            <a:r>
              <a:rPr lang="pt-BR" sz="4000" dirty="0">
                <a:solidFill>
                  <a:prstClr val="black"/>
                </a:solidFill>
              </a:rPr>
              <a:t>, </a:t>
            </a:r>
            <a:r>
              <a:rPr lang="pt-BR" sz="4000" dirty="0" err="1">
                <a:solidFill>
                  <a:prstClr val="black"/>
                </a:solidFill>
              </a:rPr>
              <a:t>eget</a:t>
            </a:r>
            <a:r>
              <a:rPr lang="pt-BR" sz="4000" dirty="0">
                <a:solidFill>
                  <a:prstClr val="black"/>
                </a:solidFill>
              </a:rPr>
              <a:t> </a:t>
            </a:r>
            <a:r>
              <a:rPr lang="pt-BR" sz="4000" dirty="0" err="1">
                <a:solidFill>
                  <a:prstClr val="black"/>
                </a:solidFill>
              </a:rPr>
              <a:t>faucibus</a:t>
            </a:r>
            <a:r>
              <a:rPr lang="pt-BR" sz="4000" dirty="0">
                <a:solidFill>
                  <a:prstClr val="black"/>
                </a:solidFill>
              </a:rPr>
              <a:t> justo </a:t>
            </a:r>
            <a:r>
              <a:rPr lang="pt-BR" sz="4000" dirty="0" err="1">
                <a:solidFill>
                  <a:prstClr val="black"/>
                </a:solidFill>
              </a:rPr>
              <a:t>dictum</a:t>
            </a:r>
            <a:r>
              <a:rPr lang="pt-BR" sz="4000" dirty="0">
                <a:solidFill>
                  <a:prstClr val="black"/>
                </a:solidFill>
              </a:rPr>
              <a:t> ac.</a:t>
            </a:r>
          </a:p>
          <a:p>
            <a:pPr lvl="0" algn="just"/>
            <a:r>
              <a:rPr lang="pt-BR" sz="4000" b="1" dirty="0">
                <a:solidFill>
                  <a:prstClr val="black"/>
                </a:solidFill>
                <a:latin typeface="Arial"/>
              </a:rPr>
              <a:t>Conclusão: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Nulla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ut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dignissim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magna. Nunc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sed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convallis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purus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. Ut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ut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dolor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id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nisl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pellentesque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pellentesque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at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id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ligula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Etiam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porttitor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tortor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non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lectus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condimentum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,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blandit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luctus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justo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fringilla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Vestibulum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tempus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interdum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sem quis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pellentesque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.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Proin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at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porta sem.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Nulla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libero mi,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facilisis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in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metus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id,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molestie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Arial"/>
              </a:rPr>
              <a:t>elementum</a:t>
            </a:r>
            <a:r>
              <a:rPr lang="pt-BR" sz="4000" dirty="0">
                <a:solidFill>
                  <a:prstClr val="black"/>
                </a:solidFill>
                <a:latin typeface="Arial"/>
              </a:rPr>
              <a:t> sem. </a:t>
            </a:r>
            <a:r>
              <a:rPr lang="pt-BR" sz="4000" dirty="0" smtClean="0">
                <a:solidFill>
                  <a:prstClr val="black"/>
                </a:solidFill>
                <a:latin typeface="Arial"/>
              </a:rPr>
              <a:t>lalalalalalalaalalalaaaaaaaaaaaaaaaaaaaaaaaaaaaaaaaaaaaaaaaaaaaaaaalalal</a:t>
            </a:r>
          </a:p>
          <a:p>
            <a:pPr lvl="0" algn="just"/>
            <a:r>
              <a:rPr lang="pt-BR" sz="4000" dirty="0" smtClean="0">
                <a:solidFill>
                  <a:prstClr val="black"/>
                </a:solidFill>
                <a:latin typeface="Arial"/>
              </a:rPr>
              <a:t>Lalalalallllllllllllllllllllllllllllllllllllllllllallalalalalalalalalalalalaalalalalalalalalalalalaallalalalaalalalalalalalallalalalalalalalalalalalalalalalallalalalalalalalal</a:t>
            </a:r>
          </a:p>
          <a:p>
            <a:pPr lvl="0" algn="just"/>
            <a:r>
              <a:rPr lang="pt-BR" sz="4000" dirty="0" smtClean="0">
                <a:solidFill>
                  <a:prstClr val="black"/>
                </a:solidFill>
                <a:latin typeface="Arial"/>
              </a:rPr>
              <a:t>lalalalalallalalallallalalallalalalalalalalallaaaaaaaaaalalalalalalalalalalalalalalalalalalalalalalalalalalalalalalalalallalalalalalalalalalalaalalalalalalal</a:t>
            </a:r>
            <a:endParaRPr lang="pt-BR" sz="40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53" y="32259884"/>
            <a:ext cx="12457383" cy="947360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1945" y="30526706"/>
            <a:ext cx="14833224" cy="716857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5841" y="37976012"/>
            <a:ext cx="16237372" cy="4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66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ersonalizada 1">
      <a:dk1>
        <a:sysClr val="windowText" lastClr="000000"/>
      </a:dk1>
      <a:lt1>
        <a:sysClr val="window" lastClr="FFFFFF"/>
      </a:lt1>
      <a:dk2>
        <a:srgbClr val="000000"/>
      </a:dk2>
      <a:lt2>
        <a:srgbClr val="3F3F3F"/>
      </a:lt2>
      <a:accent1>
        <a:srgbClr val="0C0C0C"/>
      </a:accent1>
      <a:accent2>
        <a:srgbClr val="3F3F3F"/>
      </a:accent2>
      <a:accent3>
        <a:srgbClr val="365339"/>
      </a:accent3>
      <a:accent4>
        <a:srgbClr val="898E56"/>
      </a:accent4>
      <a:accent5>
        <a:srgbClr val="365339"/>
      </a:accent5>
      <a:accent6>
        <a:srgbClr val="0C0C0C"/>
      </a:accent6>
      <a:hlink>
        <a:srgbClr val="365339"/>
      </a:hlink>
      <a:folHlink>
        <a:srgbClr val="0C0C0C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</TotalTime>
  <Words>434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Brilho</vt:lpstr>
      <vt:lpstr>TÍTULO DO TRABALHO EM MAIÚSCULAS CENTRALIZADO Autores: TODO EM LETRAS MAIÚSCULAS, centralizados; EXEMPLO: (JOÃO LEANDRO SILVA E SILVA), sendo o primeiro nome considerado o apresentador do pôster;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Iolete Amaral</dc:creator>
  <cp:lastModifiedBy>AMANDA COUTINHO</cp:lastModifiedBy>
  <cp:revision>19</cp:revision>
  <dcterms:created xsi:type="dcterms:W3CDTF">2014-05-12T14:34:51Z</dcterms:created>
  <dcterms:modified xsi:type="dcterms:W3CDTF">2018-09-18T18:25:39Z</dcterms:modified>
</cp:coreProperties>
</file>