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1pPr>
    <a:lvl2pPr marL="2159996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2pPr>
    <a:lvl3pPr marL="4319991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3pPr>
    <a:lvl4pPr marL="6479987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4pPr>
    <a:lvl5pPr marL="8639983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5pPr>
    <a:lvl6pPr marL="10799978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6pPr>
    <a:lvl7pPr marL="12959974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7pPr>
    <a:lvl8pPr marL="15119970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8pPr>
    <a:lvl9pPr marL="17279965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61" userDrawn="1">
          <p15:clr>
            <a:srgbClr val="A4A3A4"/>
          </p15:clr>
        </p15:guide>
        <p15:guide id="2" pos="102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71" autoAdjust="0"/>
    <p:restoredTop sz="94660"/>
  </p:normalViewPr>
  <p:slideViewPr>
    <p:cSldViewPr>
      <p:cViewPr varScale="1">
        <p:scale>
          <a:sx n="12" d="100"/>
          <a:sy n="12" d="100"/>
        </p:scale>
        <p:origin x="2228" y="168"/>
      </p:cViewPr>
      <p:guideLst>
        <p:guide orient="horz" pos="13561"/>
        <p:guide pos="102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951" y="13420207"/>
            <a:ext cx="27539404" cy="926013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902" y="24480362"/>
            <a:ext cx="22679502" cy="110401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1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2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2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3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3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A3DB-5FF9-4CB2-A708-2D3EC63EE3B9}" type="datetimeFigureOut">
              <a:rPr lang="pt-BR" smtClean="0"/>
              <a:pPr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D8CE-5B5D-4688-A46C-60F8E0F91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A3DB-5FF9-4CB2-A708-2D3EC63EE3B9}" type="datetimeFigureOut">
              <a:rPr lang="pt-BR" smtClean="0"/>
              <a:pPr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D8CE-5B5D-4688-A46C-60F8E0F91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7617115" y="2310039"/>
            <a:ext cx="5467382" cy="49140726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14990" y="2310039"/>
            <a:ext cx="15862154" cy="49140726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A3DB-5FF9-4CB2-A708-2D3EC63EE3B9}" type="datetimeFigureOut">
              <a:rPr lang="pt-BR" smtClean="0"/>
              <a:pPr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D8CE-5B5D-4688-A46C-60F8E0F91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A3DB-5FF9-4CB2-A708-2D3EC63EE3B9}" type="datetimeFigureOut">
              <a:rPr lang="pt-BR" smtClean="0"/>
              <a:pPr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D8CE-5B5D-4688-A46C-60F8E0F91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317" y="27760411"/>
            <a:ext cx="27539404" cy="8580127"/>
          </a:xfrm>
        </p:spPr>
        <p:txBody>
          <a:bodyPr anchor="t"/>
          <a:lstStyle>
            <a:lvl1pPr algn="l">
              <a:defRPr sz="18902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317" y="18310284"/>
            <a:ext cx="27539404" cy="9450135"/>
          </a:xfrm>
        </p:spPr>
        <p:txBody>
          <a:bodyPr anchor="b"/>
          <a:lstStyle>
            <a:lvl1pPr marL="0" indent="0">
              <a:buNone/>
              <a:defRPr sz="9449">
                <a:solidFill>
                  <a:schemeClr val="tx1">
                    <a:tint val="75000"/>
                  </a:schemeClr>
                </a:solidFill>
              </a:defRPr>
            </a:lvl1pPr>
            <a:lvl2pPr marL="2160446" indent="0">
              <a:buNone/>
              <a:defRPr sz="8504">
                <a:solidFill>
                  <a:schemeClr val="tx1">
                    <a:tint val="75000"/>
                  </a:schemeClr>
                </a:solidFill>
              </a:defRPr>
            </a:lvl2pPr>
            <a:lvl3pPr marL="4320892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3pPr>
            <a:lvl4pPr marL="6481338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4pPr>
            <a:lvl5pPr marL="8641789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5pPr>
            <a:lvl6pPr marL="10802235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6pPr>
            <a:lvl7pPr marL="12962681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7pPr>
            <a:lvl8pPr marL="15123127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8pPr>
            <a:lvl9pPr marL="17283573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A3DB-5FF9-4CB2-A708-2D3EC63EE3B9}" type="datetimeFigureOut">
              <a:rPr lang="pt-BR" smtClean="0"/>
              <a:pPr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D8CE-5B5D-4688-A46C-60F8E0F91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14990" y="13440206"/>
            <a:ext cx="10664766" cy="38010566"/>
          </a:xfrm>
        </p:spPr>
        <p:txBody>
          <a:bodyPr/>
          <a:lstStyle>
            <a:lvl1pPr>
              <a:defRPr sz="13233"/>
            </a:lvl1pPr>
            <a:lvl2pPr>
              <a:defRPr sz="11343"/>
            </a:lvl2pPr>
            <a:lvl3pPr>
              <a:defRPr sz="9449"/>
            </a:lvl3pPr>
            <a:lvl4pPr>
              <a:defRPr sz="8504"/>
            </a:lvl4pPr>
            <a:lvl5pPr>
              <a:defRPr sz="8504"/>
            </a:lvl5pPr>
            <a:lvl6pPr>
              <a:defRPr sz="8504"/>
            </a:lvl6pPr>
            <a:lvl7pPr>
              <a:defRPr sz="8504"/>
            </a:lvl7pPr>
            <a:lvl8pPr>
              <a:defRPr sz="8504"/>
            </a:lvl8pPr>
            <a:lvl9pPr>
              <a:defRPr sz="8504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419753" y="13440206"/>
            <a:ext cx="10664766" cy="38010566"/>
          </a:xfrm>
        </p:spPr>
        <p:txBody>
          <a:bodyPr/>
          <a:lstStyle>
            <a:lvl1pPr>
              <a:defRPr sz="13233"/>
            </a:lvl1pPr>
            <a:lvl2pPr>
              <a:defRPr sz="11343"/>
            </a:lvl2pPr>
            <a:lvl3pPr>
              <a:defRPr sz="9449"/>
            </a:lvl3pPr>
            <a:lvl4pPr>
              <a:defRPr sz="8504"/>
            </a:lvl4pPr>
            <a:lvl5pPr>
              <a:defRPr sz="8504"/>
            </a:lvl5pPr>
            <a:lvl6pPr>
              <a:defRPr sz="8504"/>
            </a:lvl6pPr>
            <a:lvl7pPr>
              <a:defRPr sz="8504"/>
            </a:lvl7pPr>
            <a:lvl8pPr>
              <a:defRPr sz="8504"/>
            </a:lvl8pPr>
            <a:lvl9pPr>
              <a:defRPr sz="8504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A3DB-5FF9-4CB2-A708-2D3EC63EE3B9}" type="datetimeFigureOut">
              <a:rPr lang="pt-BR" smtClean="0"/>
              <a:pPr/>
              <a:t>11/01/2019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D8CE-5B5D-4688-A46C-60F8E0F91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76" y="1730029"/>
            <a:ext cx="29159364" cy="7200106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2" y="9670145"/>
            <a:ext cx="14315322" cy="4030056"/>
          </a:xfrm>
        </p:spPr>
        <p:txBody>
          <a:bodyPr anchor="b"/>
          <a:lstStyle>
            <a:lvl1pPr marL="0" indent="0">
              <a:buNone/>
              <a:defRPr sz="11343" b="1"/>
            </a:lvl1pPr>
            <a:lvl2pPr marL="2160446" indent="0">
              <a:buNone/>
              <a:defRPr sz="9449" b="1"/>
            </a:lvl2pPr>
            <a:lvl3pPr marL="4320892" indent="0">
              <a:buNone/>
              <a:defRPr sz="8504" b="1"/>
            </a:lvl3pPr>
            <a:lvl4pPr marL="6481338" indent="0">
              <a:buNone/>
              <a:defRPr sz="7559" b="1"/>
            </a:lvl4pPr>
            <a:lvl5pPr marL="8641789" indent="0">
              <a:buNone/>
              <a:defRPr sz="7559" b="1"/>
            </a:lvl5pPr>
            <a:lvl6pPr marL="10802235" indent="0">
              <a:buNone/>
              <a:defRPr sz="7559" b="1"/>
            </a:lvl6pPr>
            <a:lvl7pPr marL="12962681" indent="0">
              <a:buNone/>
              <a:defRPr sz="7559" b="1"/>
            </a:lvl7pPr>
            <a:lvl8pPr marL="15123127" indent="0">
              <a:buNone/>
              <a:defRPr sz="7559" b="1"/>
            </a:lvl8pPr>
            <a:lvl9pPr marL="17283573" indent="0">
              <a:buNone/>
              <a:defRPr sz="7559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962" y="13700201"/>
            <a:ext cx="14315322" cy="24890371"/>
          </a:xfrm>
        </p:spPr>
        <p:txBody>
          <a:bodyPr/>
          <a:lstStyle>
            <a:lvl1pPr>
              <a:defRPr sz="11343"/>
            </a:lvl1pPr>
            <a:lvl2pPr>
              <a:defRPr sz="9449"/>
            </a:lvl2pPr>
            <a:lvl3pPr>
              <a:defRPr sz="8504"/>
            </a:lvl3pPr>
            <a:lvl4pPr>
              <a:defRPr sz="7559"/>
            </a:lvl4pPr>
            <a:lvl5pPr>
              <a:defRPr sz="7559"/>
            </a:lvl5pPr>
            <a:lvl6pPr>
              <a:defRPr sz="7559"/>
            </a:lvl6pPr>
            <a:lvl7pPr>
              <a:defRPr sz="7559"/>
            </a:lvl7pPr>
            <a:lvl8pPr>
              <a:defRPr sz="7559"/>
            </a:lvl8pPr>
            <a:lvl9pPr>
              <a:defRPr sz="755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8415" y="9670145"/>
            <a:ext cx="14320925" cy="4030056"/>
          </a:xfrm>
        </p:spPr>
        <p:txBody>
          <a:bodyPr anchor="b"/>
          <a:lstStyle>
            <a:lvl1pPr marL="0" indent="0">
              <a:buNone/>
              <a:defRPr sz="11343" b="1"/>
            </a:lvl1pPr>
            <a:lvl2pPr marL="2160446" indent="0">
              <a:buNone/>
              <a:defRPr sz="9449" b="1"/>
            </a:lvl2pPr>
            <a:lvl3pPr marL="4320892" indent="0">
              <a:buNone/>
              <a:defRPr sz="8504" b="1"/>
            </a:lvl3pPr>
            <a:lvl4pPr marL="6481338" indent="0">
              <a:buNone/>
              <a:defRPr sz="7559" b="1"/>
            </a:lvl4pPr>
            <a:lvl5pPr marL="8641789" indent="0">
              <a:buNone/>
              <a:defRPr sz="7559" b="1"/>
            </a:lvl5pPr>
            <a:lvl6pPr marL="10802235" indent="0">
              <a:buNone/>
              <a:defRPr sz="7559" b="1"/>
            </a:lvl6pPr>
            <a:lvl7pPr marL="12962681" indent="0">
              <a:buNone/>
              <a:defRPr sz="7559" b="1"/>
            </a:lvl7pPr>
            <a:lvl8pPr marL="15123127" indent="0">
              <a:buNone/>
              <a:defRPr sz="7559" b="1"/>
            </a:lvl8pPr>
            <a:lvl9pPr marL="17283573" indent="0">
              <a:buNone/>
              <a:defRPr sz="7559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8415" y="13700201"/>
            <a:ext cx="14320925" cy="24890371"/>
          </a:xfrm>
        </p:spPr>
        <p:txBody>
          <a:bodyPr/>
          <a:lstStyle>
            <a:lvl1pPr>
              <a:defRPr sz="11343"/>
            </a:lvl1pPr>
            <a:lvl2pPr>
              <a:defRPr sz="9449"/>
            </a:lvl2pPr>
            <a:lvl3pPr>
              <a:defRPr sz="8504"/>
            </a:lvl3pPr>
            <a:lvl4pPr>
              <a:defRPr sz="7559"/>
            </a:lvl4pPr>
            <a:lvl5pPr>
              <a:defRPr sz="7559"/>
            </a:lvl5pPr>
            <a:lvl6pPr>
              <a:defRPr sz="7559"/>
            </a:lvl6pPr>
            <a:lvl7pPr>
              <a:defRPr sz="7559"/>
            </a:lvl7pPr>
            <a:lvl8pPr>
              <a:defRPr sz="7559"/>
            </a:lvl8pPr>
            <a:lvl9pPr>
              <a:defRPr sz="755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A3DB-5FF9-4CB2-A708-2D3EC63EE3B9}" type="datetimeFigureOut">
              <a:rPr lang="pt-BR" smtClean="0"/>
              <a:pPr/>
              <a:t>11/01/2019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D8CE-5B5D-4688-A46C-60F8E0F91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A3DB-5FF9-4CB2-A708-2D3EC63EE3B9}" type="datetimeFigureOut">
              <a:rPr lang="pt-BR" smtClean="0"/>
              <a:pPr/>
              <a:t>11/01/2019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D8CE-5B5D-4688-A46C-60F8E0F91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A3DB-5FF9-4CB2-A708-2D3EC63EE3B9}" type="datetimeFigureOut">
              <a:rPr lang="pt-BR" smtClean="0"/>
              <a:pPr/>
              <a:t>11/01/2019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D8CE-5B5D-4688-A46C-60F8E0F91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76" y="1720027"/>
            <a:ext cx="10659144" cy="7320108"/>
          </a:xfrm>
        </p:spPr>
        <p:txBody>
          <a:bodyPr anchor="b"/>
          <a:lstStyle>
            <a:lvl1pPr algn="l">
              <a:defRPr sz="9449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217" y="1720034"/>
            <a:ext cx="18112114" cy="36870549"/>
          </a:xfrm>
        </p:spPr>
        <p:txBody>
          <a:bodyPr/>
          <a:lstStyle>
            <a:lvl1pPr>
              <a:defRPr sz="15122"/>
            </a:lvl1pPr>
            <a:lvl2pPr>
              <a:defRPr sz="13233"/>
            </a:lvl2pPr>
            <a:lvl3pPr>
              <a:defRPr sz="11343"/>
            </a:lvl3pPr>
            <a:lvl4pPr>
              <a:defRPr sz="9449"/>
            </a:lvl4pPr>
            <a:lvl5pPr>
              <a:defRPr sz="9449"/>
            </a:lvl5pPr>
            <a:lvl6pPr>
              <a:defRPr sz="9449"/>
            </a:lvl6pPr>
            <a:lvl7pPr>
              <a:defRPr sz="9449"/>
            </a:lvl7pPr>
            <a:lvl8pPr>
              <a:defRPr sz="9449"/>
            </a:lvl8pPr>
            <a:lvl9pPr>
              <a:defRPr sz="944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976" y="9040142"/>
            <a:ext cx="10659144" cy="29550441"/>
          </a:xfrm>
        </p:spPr>
        <p:txBody>
          <a:bodyPr/>
          <a:lstStyle>
            <a:lvl1pPr marL="0" indent="0">
              <a:buNone/>
              <a:defRPr sz="6614"/>
            </a:lvl1pPr>
            <a:lvl2pPr marL="2160446" indent="0">
              <a:buNone/>
              <a:defRPr sz="5669"/>
            </a:lvl2pPr>
            <a:lvl3pPr marL="4320892" indent="0">
              <a:buNone/>
              <a:defRPr sz="4724"/>
            </a:lvl3pPr>
            <a:lvl4pPr marL="6481338" indent="0">
              <a:buNone/>
              <a:defRPr sz="4252"/>
            </a:lvl4pPr>
            <a:lvl5pPr marL="8641789" indent="0">
              <a:buNone/>
              <a:defRPr sz="4252"/>
            </a:lvl5pPr>
            <a:lvl6pPr marL="10802235" indent="0">
              <a:buNone/>
              <a:defRPr sz="4252"/>
            </a:lvl6pPr>
            <a:lvl7pPr marL="12962681" indent="0">
              <a:buNone/>
              <a:defRPr sz="4252"/>
            </a:lvl7pPr>
            <a:lvl8pPr marL="15123127" indent="0">
              <a:buNone/>
              <a:defRPr sz="4252"/>
            </a:lvl8pPr>
            <a:lvl9pPr marL="17283573" indent="0">
              <a:buNone/>
              <a:defRPr sz="4252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A3DB-5FF9-4CB2-A708-2D3EC63EE3B9}" type="datetimeFigureOut">
              <a:rPr lang="pt-BR" smtClean="0"/>
              <a:pPr/>
              <a:t>11/01/2019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D8CE-5B5D-4688-A46C-60F8E0F91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485" y="30240454"/>
            <a:ext cx="19439578" cy="3570057"/>
          </a:xfrm>
        </p:spPr>
        <p:txBody>
          <a:bodyPr anchor="b"/>
          <a:lstStyle>
            <a:lvl1pPr algn="l">
              <a:defRPr sz="9449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485" y="3860055"/>
            <a:ext cx="19439578" cy="25920383"/>
          </a:xfrm>
        </p:spPr>
        <p:txBody>
          <a:bodyPr/>
          <a:lstStyle>
            <a:lvl1pPr marL="0" indent="0">
              <a:buNone/>
              <a:defRPr sz="15122"/>
            </a:lvl1pPr>
            <a:lvl2pPr marL="2160446" indent="0">
              <a:buNone/>
              <a:defRPr sz="13233"/>
            </a:lvl2pPr>
            <a:lvl3pPr marL="4320892" indent="0">
              <a:buNone/>
              <a:defRPr sz="11343"/>
            </a:lvl3pPr>
            <a:lvl4pPr marL="6481338" indent="0">
              <a:buNone/>
              <a:defRPr sz="9449"/>
            </a:lvl4pPr>
            <a:lvl5pPr marL="8641789" indent="0">
              <a:buNone/>
              <a:defRPr sz="9449"/>
            </a:lvl5pPr>
            <a:lvl6pPr marL="10802235" indent="0">
              <a:buNone/>
              <a:defRPr sz="9449"/>
            </a:lvl6pPr>
            <a:lvl7pPr marL="12962681" indent="0">
              <a:buNone/>
              <a:defRPr sz="9449"/>
            </a:lvl7pPr>
            <a:lvl8pPr marL="15123127" indent="0">
              <a:buNone/>
              <a:defRPr sz="9449"/>
            </a:lvl8pPr>
            <a:lvl9pPr marL="17283573" indent="0">
              <a:buNone/>
              <a:defRPr sz="9449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485" y="33810511"/>
            <a:ext cx="19439578" cy="5070070"/>
          </a:xfrm>
        </p:spPr>
        <p:txBody>
          <a:bodyPr/>
          <a:lstStyle>
            <a:lvl1pPr marL="0" indent="0">
              <a:buNone/>
              <a:defRPr sz="6614"/>
            </a:lvl1pPr>
            <a:lvl2pPr marL="2160446" indent="0">
              <a:buNone/>
              <a:defRPr sz="5669"/>
            </a:lvl2pPr>
            <a:lvl3pPr marL="4320892" indent="0">
              <a:buNone/>
              <a:defRPr sz="4724"/>
            </a:lvl3pPr>
            <a:lvl4pPr marL="6481338" indent="0">
              <a:buNone/>
              <a:defRPr sz="4252"/>
            </a:lvl4pPr>
            <a:lvl5pPr marL="8641789" indent="0">
              <a:buNone/>
              <a:defRPr sz="4252"/>
            </a:lvl5pPr>
            <a:lvl6pPr marL="10802235" indent="0">
              <a:buNone/>
              <a:defRPr sz="4252"/>
            </a:lvl6pPr>
            <a:lvl7pPr marL="12962681" indent="0">
              <a:buNone/>
              <a:defRPr sz="4252"/>
            </a:lvl7pPr>
            <a:lvl8pPr marL="15123127" indent="0">
              <a:buNone/>
              <a:defRPr sz="4252"/>
            </a:lvl8pPr>
            <a:lvl9pPr marL="17283573" indent="0">
              <a:buNone/>
              <a:defRPr sz="4252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A3DB-5FF9-4CB2-A708-2D3EC63EE3B9}" type="datetimeFigureOut">
              <a:rPr lang="pt-BR" smtClean="0"/>
              <a:pPr/>
              <a:t>11/01/2019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D8CE-5B5D-4688-A46C-60F8E0F91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19976" y="1730029"/>
            <a:ext cx="29159364" cy="720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76" y="10080160"/>
            <a:ext cx="29159364" cy="28510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19960" y="40040602"/>
            <a:ext cx="7559834" cy="2300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BA3DB-5FF9-4CB2-A708-2D3EC63EE3B9}" type="datetimeFigureOut">
              <a:rPr lang="pt-BR" smtClean="0"/>
              <a:pPr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69761" y="40040602"/>
            <a:ext cx="10259784" cy="2300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19494" y="40040602"/>
            <a:ext cx="7559834" cy="2300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3D8CE-5B5D-4688-A46C-60F8E0F912A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892" rtl="0" eaLnBrk="1" latinLnBrk="0" hangingPunct="1">
        <a:spcBef>
          <a:spcPct val="0"/>
        </a:spcBef>
        <a:buNone/>
        <a:defRPr sz="207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336" indent="-1620336" algn="l" defTabSz="4320892" rtl="0" eaLnBrk="1" latinLnBrk="0" hangingPunct="1">
        <a:spcBef>
          <a:spcPct val="20000"/>
        </a:spcBef>
        <a:buFont typeface="Arial" pitchFamily="34" charset="0"/>
        <a:buChar char="•"/>
        <a:defRPr sz="15122" kern="1200">
          <a:solidFill>
            <a:schemeClr val="tx1"/>
          </a:solidFill>
          <a:latin typeface="+mn-lt"/>
          <a:ea typeface="+mn-ea"/>
          <a:cs typeface="+mn-cs"/>
        </a:defRPr>
      </a:lvl1pPr>
      <a:lvl2pPr marL="3510736" indent="-1350290" algn="l" defTabSz="4320892" rtl="0" eaLnBrk="1" latinLnBrk="0" hangingPunct="1">
        <a:spcBef>
          <a:spcPct val="20000"/>
        </a:spcBef>
        <a:buFont typeface="Arial" pitchFamily="34" charset="0"/>
        <a:buChar char="–"/>
        <a:defRPr sz="13233" kern="1200">
          <a:solidFill>
            <a:schemeClr val="tx1"/>
          </a:solidFill>
          <a:latin typeface="+mn-lt"/>
          <a:ea typeface="+mn-ea"/>
          <a:cs typeface="+mn-cs"/>
        </a:defRPr>
      </a:lvl2pPr>
      <a:lvl3pPr marL="5401117" indent="-1080225" algn="l" defTabSz="4320892" rtl="0" eaLnBrk="1" latinLnBrk="0" hangingPunct="1">
        <a:spcBef>
          <a:spcPct val="20000"/>
        </a:spcBef>
        <a:buFont typeface="Arial" pitchFamily="34" charset="0"/>
        <a:buChar char="•"/>
        <a:defRPr sz="11343" kern="1200">
          <a:solidFill>
            <a:schemeClr val="tx1"/>
          </a:solidFill>
          <a:latin typeface="+mn-lt"/>
          <a:ea typeface="+mn-ea"/>
          <a:cs typeface="+mn-cs"/>
        </a:defRPr>
      </a:lvl3pPr>
      <a:lvl4pPr marL="7561563" indent="-1080225" algn="l" defTabSz="4320892" rtl="0" eaLnBrk="1" latinLnBrk="0" hangingPunct="1">
        <a:spcBef>
          <a:spcPct val="20000"/>
        </a:spcBef>
        <a:buFont typeface="Arial" pitchFamily="34" charset="0"/>
        <a:buChar char="–"/>
        <a:defRPr sz="9449" kern="1200">
          <a:solidFill>
            <a:schemeClr val="tx1"/>
          </a:solidFill>
          <a:latin typeface="+mn-lt"/>
          <a:ea typeface="+mn-ea"/>
          <a:cs typeface="+mn-cs"/>
        </a:defRPr>
      </a:lvl4pPr>
      <a:lvl5pPr marL="9722009" indent="-1080225" algn="l" defTabSz="4320892" rtl="0" eaLnBrk="1" latinLnBrk="0" hangingPunct="1">
        <a:spcBef>
          <a:spcPct val="20000"/>
        </a:spcBef>
        <a:buFont typeface="Arial" pitchFamily="34" charset="0"/>
        <a:buChar char="»"/>
        <a:defRPr sz="9449" kern="1200">
          <a:solidFill>
            <a:schemeClr val="tx1"/>
          </a:solidFill>
          <a:latin typeface="+mn-lt"/>
          <a:ea typeface="+mn-ea"/>
          <a:cs typeface="+mn-cs"/>
        </a:defRPr>
      </a:lvl5pPr>
      <a:lvl6pPr marL="11882455" indent="-1080225" algn="l" defTabSz="4320892" rtl="0" eaLnBrk="1" latinLnBrk="0" hangingPunct="1">
        <a:spcBef>
          <a:spcPct val="20000"/>
        </a:spcBef>
        <a:buFont typeface="Arial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6pPr>
      <a:lvl7pPr marL="14042906" indent="-1080225" algn="l" defTabSz="4320892" rtl="0" eaLnBrk="1" latinLnBrk="0" hangingPunct="1">
        <a:spcBef>
          <a:spcPct val="20000"/>
        </a:spcBef>
        <a:buFont typeface="Arial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7pPr>
      <a:lvl8pPr marL="16203352" indent="-1080225" algn="l" defTabSz="4320892" rtl="0" eaLnBrk="1" latinLnBrk="0" hangingPunct="1">
        <a:spcBef>
          <a:spcPct val="20000"/>
        </a:spcBef>
        <a:buFont typeface="Arial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8pPr>
      <a:lvl9pPr marL="18363798" indent="-1080225" algn="l" defTabSz="4320892" rtl="0" eaLnBrk="1" latinLnBrk="0" hangingPunct="1">
        <a:spcBef>
          <a:spcPct val="20000"/>
        </a:spcBef>
        <a:buFont typeface="Arial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892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1pPr>
      <a:lvl2pPr marL="2160446" algn="l" defTabSz="4320892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320892" algn="l" defTabSz="4320892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3pPr>
      <a:lvl4pPr marL="6481338" algn="l" defTabSz="4320892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4pPr>
      <a:lvl5pPr marL="8641789" algn="l" defTabSz="4320892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5pPr>
      <a:lvl6pPr marL="10802235" algn="l" defTabSz="4320892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6pPr>
      <a:lvl7pPr marL="12962681" algn="l" defTabSz="4320892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7pPr>
      <a:lvl8pPr marL="15123127" algn="l" defTabSz="4320892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8pPr>
      <a:lvl9pPr marL="17283573" algn="l" defTabSz="4320892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9693746"/>
            <a:ext cx="11437015" cy="1177381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5000" b="1" dirty="0">
                <a:solidFill>
                  <a:schemeClr val="tx1"/>
                </a:solidFill>
                <a:latin typeface="Times" panose="02020603060405020304" pitchFamily="18" charset="0"/>
              </a:rPr>
              <a:t>INTRODUÇÃO</a:t>
            </a:r>
          </a:p>
        </p:txBody>
      </p:sp>
      <p:pic>
        <p:nvPicPr>
          <p:cNvPr id="12301" name="Imagem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44745" y="1012555"/>
            <a:ext cx="4196987" cy="3640125"/>
          </a:xfrm>
          <a:prstGeom prst="rect">
            <a:avLst/>
          </a:prstGeom>
          <a:noFill/>
        </p:spPr>
      </p:pic>
      <p:pic>
        <p:nvPicPr>
          <p:cNvPr id="12298" name="Imagem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92687" y="1012555"/>
            <a:ext cx="3219377" cy="3635774"/>
          </a:xfrm>
          <a:prstGeom prst="rect">
            <a:avLst/>
          </a:prstGeom>
          <a:noFill/>
        </p:spPr>
      </p:pic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3" y="-2228561"/>
            <a:ext cx="872474" cy="661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31986" tIns="215995" rIns="431986" bIns="215995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40175"/>
          </a:p>
        </p:txBody>
      </p:sp>
      <p:sp>
        <p:nvSpPr>
          <p:cNvPr id="25" name="Subtítulo 2"/>
          <p:cNvSpPr txBox="1">
            <a:spLocks/>
          </p:cNvSpPr>
          <p:nvPr/>
        </p:nvSpPr>
        <p:spPr>
          <a:xfrm>
            <a:off x="340190" y="13776009"/>
            <a:ext cx="10756644" cy="7149339"/>
          </a:xfrm>
          <a:prstGeom prst="rect">
            <a:avLst/>
          </a:prstGeom>
        </p:spPr>
        <p:txBody>
          <a:bodyPr vert="horz" lIns="431986" tIns="215995" rIns="431986" bIns="215995" rtlCol="0">
            <a:normAutofit/>
          </a:bodyPr>
          <a:lstStyle/>
          <a:p>
            <a:pPr algn="just" defTabSz="3270690">
              <a:spcBef>
                <a:spcPct val="50000"/>
              </a:spcBef>
            </a:pPr>
            <a:r>
              <a:rPr lang="pt-BR" sz="3779" dirty="0">
                <a:latin typeface="Garamond" pitchFamily="18" charset="0"/>
              </a:rPr>
              <a:t>A introdução é basicamente o suporte geral e contextualizado de uma forma concisa do trabalho. Deve ter (a ordem depende do/s autor/</a:t>
            </a:r>
            <a:r>
              <a:rPr lang="pt-BR" sz="3779" dirty="0" err="1">
                <a:latin typeface="Garamond" pitchFamily="18" charset="0"/>
              </a:rPr>
              <a:t>es</a:t>
            </a:r>
            <a:r>
              <a:rPr lang="pt-BR" sz="3779" dirty="0">
                <a:latin typeface="Garamond" pitchFamily="18" charset="0"/>
              </a:rPr>
              <a:t>): </a:t>
            </a:r>
            <a:r>
              <a:rPr lang="pt-BR" sz="3779" dirty="0">
                <a:solidFill>
                  <a:srgbClr val="000000"/>
                </a:solidFill>
                <a:latin typeface="Garamond" pitchFamily="18" charset="0"/>
              </a:rPr>
              <a:t>Contextualização geral do tema; Apresentação do problema de pesquisa na forma de pergunta ou afirmativa;  Objetivo (s); Justificativa</a:t>
            </a:r>
          </a:p>
          <a:p>
            <a:pPr algn="just" defTabSz="3270690">
              <a:spcBef>
                <a:spcPct val="50000"/>
              </a:spcBef>
              <a:buFontTx/>
              <a:buChar char="•"/>
            </a:pPr>
            <a:endParaRPr lang="pt-BR" sz="3779" dirty="0">
              <a:solidFill>
                <a:srgbClr val="000000"/>
              </a:solidFill>
              <a:latin typeface="Garamond" pitchFamily="18" charset="0"/>
            </a:endParaRPr>
          </a:p>
          <a:p>
            <a:pPr algn="just" defTabSz="3270690">
              <a:spcBef>
                <a:spcPct val="50000"/>
              </a:spcBef>
              <a:buFontTx/>
              <a:buChar char="•"/>
            </a:pPr>
            <a:endParaRPr lang="pt-PT" sz="3779" dirty="0">
              <a:solidFill>
                <a:srgbClr val="000000"/>
              </a:solidFill>
              <a:latin typeface="Garamond" pitchFamily="18" charset="0"/>
            </a:endParaRPr>
          </a:p>
        </p:txBody>
      </p:sp>
      <p:sp>
        <p:nvSpPr>
          <p:cNvPr id="26" name="Subtítulo 2"/>
          <p:cNvSpPr txBox="1">
            <a:spLocks/>
          </p:cNvSpPr>
          <p:nvPr/>
        </p:nvSpPr>
        <p:spPr>
          <a:xfrm>
            <a:off x="0" y="24662009"/>
            <a:ext cx="11437015" cy="117738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431986" tIns="215995" rIns="431986" bIns="215995" rtlCol="0">
            <a:normAutofit lnSpcReduction="10000"/>
          </a:bodyPr>
          <a:lstStyle/>
          <a:p>
            <a:pPr algn="ctr" defTabSz="4320892">
              <a:spcBef>
                <a:spcPct val="20000"/>
              </a:spcBef>
              <a:defRPr/>
            </a:pPr>
            <a:r>
              <a:rPr lang="pt-BR" sz="5000" b="1" dirty="0">
                <a:latin typeface="Times" panose="02020603060405020304" pitchFamily="18" charset="0"/>
              </a:rPr>
              <a:t>MATERIAIS E MÉTODOS</a:t>
            </a:r>
          </a:p>
        </p:txBody>
      </p:sp>
      <p:sp>
        <p:nvSpPr>
          <p:cNvPr id="27" name="Subtítulo 2"/>
          <p:cNvSpPr txBox="1">
            <a:spLocks/>
          </p:cNvSpPr>
          <p:nvPr/>
        </p:nvSpPr>
        <p:spPr>
          <a:xfrm>
            <a:off x="11437010" y="9693763"/>
            <a:ext cx="11437005" cy="11773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431986" tIns="215995" rIns="431986" bIns="215995" rtlCol="0">
            <a:normAutofit lnSpcReduction="10000"/>
          </a:bodyPr>
          <a:lstStyle/>
          <a:p>
            <a:pPr algn="ctr" defTabSz="4320892">
              <a:spcBef>
                <a:spcPct val="20000"/>
              </a:spcBef>
              <a:defRPr/>
            </a:pPr>
            <a:r>
              <a:rPr lang="pt-BR" sz="5000" b="1" dirty="0">
                <a:latin typeface="Times" panose="02020603060405020304" pitchFamily="18" charset="0"/>
              </a:rPr>
              <a:t>RESULTADOS</a:t>
            </a:r>
          </a:p>
        </p:txBody>
      </p:sp>
      <p:sp>
        <p:nvSpPr>
          <p:cNvPr id="28" name="Subtítulo 2"/>
          <p:cNvSpPr txBox="1">
            <a:spLocks/>
          </p:cNvSpPr>
          <p:nvPr/>
        </p:nvSpPr>
        <p:spPr>
          <a:xfrm>
            <a:off x="22663207" y="9693763"/>
            <a:ext cx="9736085" cy="11773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431986" tIns="215995" rIns="431986" bIns="215995" rtlCol="0">
            <a:normAutofit lnSpcReduction="10000"/>
          </a:bodyPr>
          <a:lstStyle/>
          <a:p>
            <a:pPr algn="ctr" defTabSz="4320892">
              <a:spcBef>
                <a:spcPct val="20000"/>
              </a:spcBef>
              <a:defRPr/>
            </a:pPr>
            <a:r>
              <a:rPr lang="pt-BR" sz="5000" b="1" dirty="0">
                <a:latin typeface="Times" panose="02020603060405020304" pitchFamily="18" charset="0"/>
              </a:rPr>
              <a:t>CONCLUSÃO</a:t>
            </a:r>
          </a:p>
        </p:txBody>
      </p:sp>
      <p:cxnSp>
        <p:nvCxnSpPr>
          <p:cNvPr id="24" name="Conector reto 23"/>
          <p:cNvCxnSpPr/>
          <p:nvPr/>
        </p:nvCxnSpPr>
        <p:spPr>
          <a:xfrm flipH="1">
            <a:off x="22271887" y="9693748"/>
            <a:ext cx="51133" cy="3350689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>
            <a:off x="11437010" y="9693748"/>
            <a:ext cx="0" cy="3350689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ubtítulo 2"/>
          <p:cNvSpPr txBox="1">
            <a:spLocks/>
          </p:cNvSpPr>
          <p:nvPr/>
        </p:nvSpPr>
        <p:spPr>
          <a:xfrm>
            <a:off x="22323021" y="24574171"/>
            <a:ext cx="10076272" cy="11773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431986" tIns="215995" rIns="431986" bIns="215995" rtlCol="0">
            <a:normAutofit lnSpcReduction="10000"/>
          </a:bodyPr>
          <a:lstStyle/>
          <a:p>
            <a:pPr algn="ctr" defTabSz="4320892">
              <a:spcBef>
                <a:spcPct val="20000"/>
              </a:spcBef>
              <a:defRPr/>
            </a:pPr>
            <a:r>
              <a:rPr lang="pt-BR" sz="5000" b="1" dirty="0">
                <a:latin typeface="Times" panose="02020603060405020304" pitchFamily="18" charset="0"/>
              </a:rPr>
              <a:t>REFERÊNCIAS</a:t>
            </a:r>
          </a:p>
        </p:txBody>
      </p:sp>
      <p:sp>
        <p:nvSpPr>
          <p:cNvPr id="30" name="Subtítulo 2"/>
          <p:cNvSpPr txBox="1">
            <a:spLocks/>
          </p:cNvSpPr>
          <p:nvPr/>
        </p:nvSpPr>
        <p:spPr>
          <a:xfrm>
            <a:off x="340190" y="28063875"/>
            <a:ext cx="10756644" cy="8723709"/>
          </a:xfrm>
          <a:prstGeom prst="rect">
            <a:avLst/>
          </a:prstGeom>
        </p:spPr>
        <p:txBody>
          <a:bodyPr vert="horz" lIns="431986" tIns="215995" rIns="431986" bIns="215995" rtlCol="0">
            <a:normAutofit/>
          </a:bodyPr>
          <a:lstStyle/>
          <a:p>
            <a:pPr algn="just" defTabSz="3098144">
              <a:spcBef>
                <a:spcPct val="50000"/>
              </a:spcBef>
            </a:pPr>
            <a:r>
              <a:rPr lang="pt-BR" sz="3779" dirty="0">
                <a:latin typeface="Garamond" pitchFamily="18" charset="0"/>
              </a:rPr>
              <a:t>Descrever de forma clara e precisa como o seu estudo foi executado. O estilo de escrita dessa seção deve parecer como se você estivesse explicando verbalmente como conduziu seu estudo.  Dispositivos auxiliares (a ordem depende do/s autor/</a:t>
            </a:r>
            <a:r>
              <a:rPr lang="pt-BR" sz="3779" dirty="0" err="1">
                <a:latin typeface="Garamond" pitchFamily="18" charset="0"/>
              </a:rPr>
              <a:t>es</a:t>
            </a:r>
            <a:r>
              <a:rPr lang="pt-BR" sz="3779" dirty="0">
                <a:latin typeface="Garamond" pitchFamily="18" charset="0"/>
              </a:rPr>
              <a:t>): Descrição do sujeito ou do objeto de estudo; Delineamento da pesquisa; Procedimentos específicos utilizados; </a:t>
            </a:r>
            <a:r>
              <a:rPr lang="pt-BR" sz="3779" dirty="0">
                <a:solidFill>
                  <a:srgbClr val="000000"/>
                </a:solidFill>
                <a:latin typeface="Garamond" pitchFamily="18" charset="0"/>
              </a:rPr>
              <a:t>Como será/foi feita a a</a:t>
            </a:r>
            <a:r>
              <a:rPr lang="pt-BR" sz="3779" dirty="0">
                <a:latin typeface="Garamond" pitchFamily="18" charset="0"/>
              </a:rPr>
              <a:t>nálise dos dados.</a:t>
            </a:r>
            <a:endParaRPr lang="pt-PT" sz="3779" dirty="0">
              <a:solidFill>
                <a:srgbClr val="000000"/>
              </a:solidFill>
              <a:latin typeface="Garamond" pitchFamily="18" charset="0"/>
            </a:endParaRPr>
          </a:p>
          <a:p>
            <a:pPr algn="just" defTabSz="3098144">
              <a:spcBef>
                <a:spcPct val="50000"/>
              </a:spcBef>
            </a:pPr>
            <a:endParaRPr lang="pt-BR" sz="3779" dirty="0">
              <a:latin typeface="Garamond" pitchFamily="18" charset="0"/>
            </a:endParaRPr>
          </a:p>
        </p:txBody>
      </p:sp>
      <p:sp>
        <p:nvSpPr>
          <p:cNvPr id="31" name="Subtítulo 2"/>
          <p:cNvSpPr txBox="1">
            <a:spLocks/>
          </p:cNvSpPr>
          <p:nvPr/>
        </p:nvSpPr>
        <p:spPr>
          <a:xfrm>
            <a:off x="11437012" y="13776000"/>
            <a:ext cx="10756644" cy="10205624"/>
          </a:xfrm>
          <a:prstGeom prst="rect">
            <a:avLst/>
          </a:prstGeom>
        </p:spPr>
        <p:txBody>
          <a:bodyPr vert="horz" lIns="431986" tIns="215995" rIns="431986" bIns="215995" rtlCol="0">
            <a:noAutofit/>
          </a:bodyPr>
          <a:lstStyle/>
          <a:p>
            <a:pPr algn="just" defTabSz="4575952">
              <a:spcBef>
                <a:spcPct val="50000"/>
              </a:spcBef>
            </a:pPr>
            <a:r>
              <a:rPr lang="pt-BR" sz="3779" dirty="0">
                <a:latin typeface="Garamond" pitchFamily="18" charset="0"/>
              </a:rPr>
              <a:t>Apresentar o que você descobriu em suas observações e análise considerando o suporte metodológico e os referenciais utilizados. Figura diversas (Gráficos, Mapas, Fotos) e Tabelas serão valorizados. Tudo que for mencionado de outros autores, incluindo as figuras e as tabelas devem estar com suas fontes originais devidamente mencionadas.</a:t>
            </a:r>
          </a:p>
          <a:p>
            <a:pPr algn="just" defTabSz="4575952">
              <a:spcBef>
                <a:spcPct val="50000"/>
              </a:spcBef>
              <a:buFont typeface="Arial" charset="0"/>
              <a:buChar char="•"/>
            </a:pPr>
            <a:endParaRPr lang="pt-BR" sz="3779" dirty="0">
              <a:solidFill>
                <a:srgbClr val="000000"/>
              </a:solidFill>
              <a:latin typeface="Garamond" pitchFamily="18" charset="0"/>
            </a:endParaRPr>
          </a:p>
          <a:p>
            <a:pPr algn="just" defTabSz="4575952">
              <a:spcBef>
                <a:spcPct val="50000"/>
              </a:spcBef>
              <a:buFont typeface="Arial" charset="0"/>
              <a:buChar char="•"/>
            </a:pPr>
            <a:endParaRPr lang="pt-BR" sz="3779" dirty="0">
              <a:solidFill>
                <a:srgbClr val="000000"/>
              </a:solidFill>
              <a:latin typeface="Garamond" pitchFamily="18" charset="0"/>
            </a:endParaRPr>
          </a:p>
          <a:p>
            <a:pPr algn="just" defTabSz="4575952">
              <a:spcBef>
                <a:spcPct val="50000"/>
              </a:spcBef>
              <a:buFont typeface="Arial" charset="0"/>
              <a:buChar char="•"/>
            </a:pPr>
            <a:endParaRPr lang="pt-BR" sz="3779" dirty="0">
              <a:solidFill>
                <a:srgbClr val="000000"/>
              </a:solidFill>
              <a:latin typeface="Garamond" pitchFamily="18" charset="0"/>
            </a:endParaRPr>
          </a:p>
          <a:p>
            <a:pPr algn="just" defTabSz="4575952">
              <a:spcBef>
                <a:spcPct val="50000"/>
              </a:spcBef>
              <a:buFont typeface="Arial" charset="0"/>
              <a:buChar char="•"/>
            </a:pPr>
            <a:r>
              <a:rPr lang="pt-BR" sz="3779" b="1" dirty="0">
                <a:solidFill>
                  <a:srgbClr val="FF0000"/>
                </a:solidFill>
                <a:latin typeface="Garamond" pitchFamily="18" charset="0"/>
              </a:rPr>
              <a:t>Informações adicionais sobre os Banners</a:t>
            </a:r>
          </a:p>
          <a:p>
            <a:pPr algn="just" defTabSz="4575952">
              <a:spcBef>
                <a:spcPct val="50000"/>
              </a:spcBef>
              <a:buFont typeface="Arial" charset="0"/>
              <a:buChar char="•"/>
            </a:pPr>
            <a:r>
              <a:rPr lang="pt-BR" sz="3779" dirty="0">
                <a:solidFill>
                  <a:srgbClr val="FF0000"/>
                </a:solidFill>
                <a:latin typeface="Garamond" pitchFamily="18" charset="0"/>
              </a:rPr>
              <a:t>O pôster deve ser legível a uma distância de pelo menos 1 m;</a:t>
            </a:r>
          </a:p>
          <a:p>
            <a:pPr algn="just" defTabSz="4575952">
              <a:spcBef>
                <a:spcPct val="50000"/>
              </a:spcBef>
              <a:buFont typeface="Arial" charset="0"/>
              <a:buChar char="•"/>
            </a:pPr>
            <a:r>
              <a:rPr lang="pt-BR" sz="3779" dirty="0">
                <a:solidFill>
                  <a:srgbClr val="FF0000"/>
                </a:solidFill>
                <a:latin typeface="Garamond" pitchFamily="18" charset="0"/>
              </a:rPr>
              <a:t>A estrutura básica é a aqui apresentada, mas o tamanho de todos os textos, incluindo os tópicos (introdução, materiais, resultados, etc.) podem ser alterados de modo a deixar o banner mais bem apresentado.</a:t>
            </a:r>
          </a:p>
          <a:p>
            <a:pPr algn="just" defTabSz="4575952">
              <a:spcBef>
                <a:spcPct val="50000"/>
              </a:spcBef>
              <a:buFont typeface="Arial" charset="0"/>
              <a:buChar char="•"/>
            </a:pPr>
            <a:r>
              <a:rPr lang="pt-BR" sz="3779" dirty="0">
                <a:solidFill>
                  <a:srgbClr val="FF0000"/>
                </a:solidFill>
                <a:latin typeface="Garamond" pitchFamily="18" charset="0"/>
              </a:rPr>
              <a:t>Deve-se evitar o uso de citações e as notas de rodapé não devem existir</a:t>
            </a:r>
            <a:r>
              <a:rPr lang="pt-BR" sz="3779" dirty="0">
                <a:solidFill>
                  <a:srgbClr val="000000"/>
                </a:solidFill>
                <a:latin typeface="Garamond" pitchFamily="18" charset="0"/>
              </a:rPr>
              <a:t>.</a:t>
            </a:r>
          </a:p>
        </p:txBody>
      </p:sp>
      <p:sp>
        <p:nvSpPr>
          <p:cNvPr id="32" name="Subtítulo 2"/>
          <p:cNvSpPr txBox="1">
            <a:spLocks/>
          </p:cNvSpPr>
          <p:nvPr/>
        </p:nvSpPr>
        <p:spPr>
          <a:xfrm>
            <a:off x="22612064" y="13776000"/>
            <a:ext cx="9449863" cy="10205624"/>
          </a:xfrm>
          <a:prstGeom prst="rect">
            <a:avLst/>
          </a:prstGeom>
        </p:spPr>
        <p:txBody>
          <a:bodyPr vert="horz" lIns="431986" tIns="215995" rIns="431986" bIns="215995" rtlCol="0">
            <a:normAutofit/>
          </a:bodyPr>
          <a:lstStyle/>
          <a:p>
            <a:pPr algn="just" defTabSz="4575952">
              <a:spcBef>
                <a:spcPct val="50000"/>
              </a:spcBef>
            </a:pPr>
            <a:r>
              <a:rPr lang="pt-BR" sz="3779" dirty="0">
                <a:latin typeface="Garamond" pitchFamily="18" charset="0"/>
              </a:rPr>
              <a:t>As conclusões de qualquer trabalho científico devem responder ao problema da pesquisa; fechar de maneira concisa </a:t>
            </a:r>
            <a:r>
              <a:rPr lang="pt-BR" sz="3779" dirty="0">
                <a:solidFill>
                  <a:srgbClr val="000000"/>
                </a:solidFill>
                <a:latin typeface="Garamond" pitchFamily="18" charset="0"/>
              </a:rPr>
              <a:t>o conteúdo apresentado; e se deter </a:t>
            </a:r>
            <a:r>
              <a:rPr lang="pt-BR" sz="3779" dirty="0">
                <a:latin typeface="Garamond" pitchFamily="18" charset="0"/>
              </a:rPr>
              <a:t>somente ao que foi comprovado, com interpretação lógica, não cabendo opiniões próprias ou análises não investigadas. Na organização, o final da conclusão pode ser em forma de tópicos de modo a diminuir os caracteres utilizados e ainda assim o Banner ter as informações preciosas mencionadas nos tópicos.</a:t>
            </a:r>
          </a:p>
          <a:p>
            <a:pPr algn="just" defTabSz="4575952"/>
            <a:endParaRPr lang="pt-BR" sz="3779" dirty="0">
              <a:latin typeface="Garamond" pitchFamily="18" charset="0"/>
            </a:endParaRPr>
          </a:p>
          <a:p>
            <a:pPr algn="just" defTabSz="4575952"/>
            <a:r>
              <a:rPr lang="pt-BR" sz="3779" dirty="0">
                <a:latin typeface="Garamond" pitchFamily="18" charset="0"/>
              </a:rPr>
              <a:t> </a:t>
            </a:r>
          </a:p>
        </p:txBody>
      </p:sp>
      <p:sp>
        <p:nvSpPr>
          <p:cNvPr id="33" name="Subtítulo 2"/>
          <p:cNvSpPr txBox="1">
            <a:spLocks/>
          </p:cNvSpPr>
          <p:nvPr/>
        </p:nvSpPr>
        <p:spPr>
          <a:xfrm>
            <a:off x="22612064" y="27723704"/>
            <a:ext cx="9449863" cy="10751357"/>
          </a:xfrm>
          <a:prstGeom prst="rect">
            <a:avLst/>
          </a:prstGeom>
        </p:spPr>
        <p:txBody>
          <a:bodyPr vert="horz" lIns="431986" tIns="215995" rIns="431986" bIns="215995" rtlCol="0">
            <a:noAutofit/>
          </a:bodyPr>
          <a:lstStyle/>
          <a:p>
            <a:pPr algn="just" fontAlgn="base"/>
            <a:r>
              <a:rPr lang="pt-BR" sz="3307" b="1" dirty="0">
                <a:latin typeface="Garamond" pitchFamily="18" charset="0"/>
              </a:rPr>
              <a:t>Exemplo:</a:t>
            </a:r>
          </a:p>
          <a:p>
            <a:pPr algn="just" fontAlgn="base"/>
            <a:r>
              <a:rPr lang="pt-BR" sz="3307" dirty="0">
                <a:latin typeface="Garamond" pitchFamily="18" charset="0"/>
              </a:rPr>
              <a:t>ALVES, M. </a:t>
            </a:r>
            <a:r>
              <a:rPr lang="pt-BR" sz="3307" b="1" dirty="0">
                <a:latin typeface="Garamond" pitchFamily="18" charset="0"/>
              </a:rPr>
              <a:t>Como escrever teses e monografias:</a:t>
            </a:r>
            <a:r>
              <a:rPr lang="pt-BR" sz="3307" dirty="0">
                <a:latin typeface="Garamond" pitchFamily="18" charset="0"/>
              </a:rPr>
              <a:t> um roteiro passo a passo. Rio de Janeiro: </a:t>
            </a:r>
            <a:r>
              <a:rPr lang="pt-BR" sz="3307" dirty="0" err="1">
                <a:latin typeface="Garamond" pitchFamily="18" charset="0"/>
              </a:rPr>
              <a:t>Elsevier</a:t>
            </a:r>
            <a:r>
              <a:rPr lang="pt-BR" sz="3307" dirty="0">
                <a:latin typeface="Garamond" pitchFamily="18" charset="0"/>
              </a:rPr>
              <a:t>, 2013.</a:t>
            </a:r>
          </a:p>
          <a:p>
            <a:pPr algn="just" fontAlgn="base"/>
            <a:r>
              <a:rPr lang="pt-BR" sz="3307" dirty="0">
                <a:latin typeface="Garamond" pitchFamily="18" charset="0"/>
              </a:rPr>
              <a:t>BONAT, D. </a:t>
            </a:r>
            <a:r>
              <a:rPr lang="pt-BR" sz="3307" b="1" dirty="0">
                <a:latin typeface="Garamond" pitchFamily="18" charset="0"/>
              </a:rPr>
              <a:t>Metodologia da pesquisa</a:t>
            </a:r>
            <a:r>
              <a:rPr lang="pt-BR" sz="3307" dirty="0">
                <a:latin typeface="Garamond" pitchFamily="18" charset="0"/>
              </a:rPr>
              <a:t>. Curitiba: IESDE Brasil, 2009.</a:t>
            </a:r>
          </a:p>
          <a:p>
            <a:pPr algn="just" fontAlgn="base"/>
            <a:r>
              <a:rPr lang="pt-BR" sz="3307" dirty="0">
                <a:latin typeface="Garamond" pitchFamily="18" charset="0"/>
              </a:rPr>
              <a:t>CAMPOS, E. </a:t>
            </a:r>
            <a:r>
              <a:rPr lang="pt-BR" sz="3307" b="1" dirty="0">
                <a:latin typeface="Garamond" pitchFamily="18" charset="0"/>
              </a:rPr>
              <a:t>TPM – Tensão Pré Monografia:</a:t>
            </a:r>
            <a:r>
              <a:rPr lang="pt-BR" sz="3307" dirty="0">
                <a:latin typeface="Garamond" pitchFamily="18" charset="0"/>
              </a:rPr>
              <a:t> monografia sem stress. Francisco Beltrão: Campos, 2008.</a:t>
            </a:r>
          </a:p>
          <a:p>
            <a:pPr algn="just" fontAlgn="base"/>
            <a:r>
              <a:rPr lang="pt-BR" sz="3307" dirty="0">
                <a:latin typeface="Garamond" pitchFamily="18" charset="0"/>
              </a:rPr>
              <a:t>FERRARI, M. A. M. C.; MOREIRA, M. R.; VALDERRAMAS, Z. L. </a:t>
            </a:r>
            <a:r>
              <a:rPr lang="pt-BR" sz="3307" b="1" dirty="0">
                <a:latin typeface="Garamond" pitchFamily="18" charset="0"/>
              </a:rPr>
              <a:t>Manual de elaboração e normalização de Trabalhos de Conclusão de Curso:</a:t>
            </a:r>
            <a:r>
              <a:rPr lang="pt-BR" sz="3307" dirty="0">
                <a:latin typeface="Garamond" pitchFamily="18" charset="0"/>
              </a:rPr>
              <a:t> TCC segundo as normas ABNT e Vancouver. São Paulo: Biblioteca 24Horas, 2015.</a:t>
            </a:r>
          </a:p>
          <a:p>
            <a:pPr algn="just" fontAlgn="base"/>
            <a:r>
              <a:rPr lang="pt-BR" sz="3307" dirty="0">
                <a:latin typeface="Garamond" pitchFamily="18" charset="0"/>
              </a:rPr>
              <a:t>FRÖHLICH, E. R.; DORNELES, S. B. </a:t>
            </a:r>
            <a:r>
              <a:rPr lang="pt-BR" sz="3307" b="1" dirty="0">
                <a:latin typeface="Garamond" pitchFamily="18" charset="0"/>
              </a:rPr>
              <a:t>Elaboração de monografia na área de desenvolvimento rural</a:t>
            </a:r>
            <a:r>
              <a:rPr lang="pt-BR" sz="3307" dirty="0">
                <a:latin typeface="Garamond" pitchFamily="18" charset="0"/>
              </a:rPr>
              <a:t>. Porto Alegre: UFRGS, 2011.</a:t>
            </a:r>
          </a:p>
        </p:txBody>
      </p:sp>
      <p:sp>
        <p:nvSpPr>
          <p:cNvPr id="38" name="Subtítulo 2"/>
          <p:cNvSpPr txBox="1">
            <a:spLocks/>
          </p:cNvSpPr>
          <p:nvPr/>
        </p:nvSpPr>
        <p:spPr>
          <a:xfrm>
            <a:off x="22612064" y="38137585"/>
            <a:ext cx="9449863" cy="2699950"/>
          </a:xfrm>
          <a:prstGeom prst="rect">
            <a:avLst/>
          </a:prstGeom>
        </p:spPr>
        <p:txBody>
          <a:bodyPr vert="horz" lIns="431986" tIns="215995" rIns="431986" bIns="215995" rtlCol="0">
            <a:noAutofit/>
          </a:bodyPr>
          <a:lstStyle/>
          <a:p>
            <a:pPr algn="just" fontAlgn="base"/>
            <a:r>
              <a:rPr lang="pt-BR" sz="3307" b="1" dirty="0">
                <a:latin typeface="Garamond" pitchFamily="18" charset="0"/>
              </a:rPr>
              <a:t>Financiamento:</a:t>
            </a:r>
          </a:p>
          <a:p>
            <a:pPr algn="just" fontAlgn="base"/>
            <a:r>
              <a:rPr lang="pt-BR" sz="3307" b="1" dirty="0">
                <a:latin typeface="Garamond" pitchFamily="18" charset="0"/>
              </a:rPr>
              <a:t>Se seu trabalho teve algum tipo de financiamento, ponha aqui.</a:t>
            </a:r>
            <a:endParaRPr lang="pt-BR" sz="3307" dirty="0">
              <a:latin typeface="Garamond" pitchFamily="18" charset="0"/>
            </a:endParaRPr>
          </a:p>
          <a:p>
            <a:pPr algn="just" fontAlgn="base"/>
            <a:endParaRPr lang="pt-BR" sz="3307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0" name="Subtítulo 2"/>
          <p:cNvSpPr txBox="1">
            <a:spLocks/>
          </p:cNvSpPr>
          <p:nvPr/>
        </p:nvSpPr>
        <p:spPr>
          <a:xfrm>
            <a:off x="436240" y="8729059"/>
            <a:ext cx="30374545" cy="2142068"/>
          </a:xfrm>
          <a:prstGeom prst="rect">
            <a:avLst/>
          </a:prstGeom>
        </p:spPr>
        <p:txBody>
          <a:bodyPr vert="horz" lIns="431986" tIns="215995" rIns="431986" bIns="215995" rtlCol="0">
            <a:noAutofit/>
          </a:bodyPr>
          <a:lstStyle/>
          <a:p>
            <a:pPr algn="ctr" fontAlgn="base"/>
            <a:r>
              <a:rPr lang="pt-BR" sz="2800" b="1" dirty="0">
                <a:solidFill>
                  <a:srgbClr val="FF0000"/>
                </a:solidFill>
                <a:latin typeface="Garamond" pitchFamily="18" charset="0"/>
              </a:rPr>
              <a:t>Recomenda-se a produção de um Banner acompanhado pelo orientador (quando houver), como co-autor, desde que este tenha endossado e concordado com toda a estrutura do trabalho enviado</a:t>
            </a:r>
            <a:r>
              <a:rPr lang="pt-BR" sz="2400" b="1" dirty="0">
                <a:solidFill>
                  <a:srgbClr val="FF0000"/>
                </a:solidFill>
                <a:latin typeface="Garamond" pitchFamily="18" charset="0"/>
              </a:rPr>
              <a:t>.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3740608" y="776161"/>
            <a:ext cx="3193754" cy="3950290"/>
            <a:chOff x="2079735" y="68321"/>
            <a:chExt cx="629696" cy="728245"/>
          </a:xfrm>
        </p:grpSpPr>
        <p:pic>
          <p:nvPicPr>
            <p:cNvPr id="12297" name="Picture 9" descr="logo.jpg"/>
            <p:cNvPicPr>
              <a:picLocks noChangeAspect="1" noChangeArrowheads="1"/>
            </p:cNvPicPr>
            <p:nvPr/>
          </p:nvPicPr>
          <p:blipFill rotWithShape="1">
            <a:blip r:embed="rId4" cstate="print"/>
            <a:srcRect r="56709"/>
            <a:stretch/>
          </p:blipFill>
          <p:spPr bwMode="auto">
            <a:xfrm>
              <a:off x="2126739" y="68321"/>
              <a:ext cx="498047" cy="487047"/>
            </a:xfrm>
            <a:prstGeom prst="rect">
              <a:avLst/>
            </a:prstGeom>
            <a:noFill/>
          </p:spPr>
        </p:pic>
        <p:pic>
          <p:nvPicPr>
            <p:cNvPr id="34" name="Picture 9" descr="logo.jpg"/>
            <p:cNvPicPr>
              <a:picLocks noChangeAspect="1" noChangeArrowheads="1"/>
            </p:cNvPicPr>
            <p:nvPr/>
          </p:nvPicPr>
          <p:blipFill rotWithShape="1">
            <a:blip r:embed="rId4" cstate="print"/>
            <a:srcRect l="45264" t="24521" r="1" b="16340"/>
            <a:stretch/>
          </p:blipFill>
          <p:spPr bwMode="auto">
            <a:xfrm>
              <a:off x="2079735" y="508534"/>
              <a:ext cx="629696" cy="288032"/>
            </a:xfrm>
            <a:prstGeom prst="rect">
              <a:avLst/>
            </a:prstGeom>
            <a:noFill/>
          </p:spPr>
        </p:pic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226617" y="5669059"/>
            <a:ext cx="33987776" cy="3401868"/>
          </a:xfrm>
        </p:spPr>
        <p:txBody>
          <a:bodyPr>
            <a:normAutofit fontScale="90000"/>
          </a:bodyPr>
          <a:lstStyle/>
          <a:p>
            <a:r>
              <a:rPr lang="pt-BR" sz="6700" b="1" dirty="0">
                <a:latin typeface="Times" panose="02020603060405020304" pitchFamily="18" charset="0"/>
              </a:rPr>
              <a:t>TÍTULO DO TRABALHO </a:t>
            </a:r>
            <a:r>
              <a:rPr lang="pt-BR" sz="6700" dirty="0">
                <a:solidFill>
                  <a:srgbClr val="FF0000"/>
                </a:solidFill>
                <a:latin typeface="Times" panose="02020603060405020304" pitchFamily="18" charset="0"/>
              </a:rPr>
              <a:t>(Tam. 60)</a:t>
            </a:r>
            <a:br>
              <a:rPr lang="pt-BR" sz="6700" b="1" dirty="0">
                <a:latin typeface="Times" panose="02020603060405020304" pitchFamily="18" charset="0"/>
              </a:rPr>
            </a:br>
            <a:r>
              <a:rPr lang="pt-BR" sz="6000" b="1" dirty="0">
                <a:latin typeface="Times" panose="02020603060405020304" pitchFamily="18" charset="0"/>
              </a:rPr>
              <a:t>NOME/ORIENTADOR(A)/INSTITUIÇÃO </a:t>
            </a:r>
            <a:r>
              <a:rPr lang="pt-BR" sz="6000" dirty="0">
                <a:solidFill>
                  <a:srgbClr val="FF0000"/>
                </a:solidFill>
                <a:latin typeface="Times" panose="02020603060405020304" pitchFamily="18" charset="0"/>
              </a:rPr>
              <a:t>(Tam. 54)</a:t>
            </a:r>
            <a:br>
              <a:rPr lang="pt-BR" sz="6000" b="1" dirty="0">
                <a:latin typeface="Times" panose="02020603060405020304" pitchFamily="18" charset="0"/>
              </a:rPr>
            </a:br>
            <a:r>
              <a:rPr lang="pt-BR" sz="4400" b="1" dirty="0">
                <a:latin typeface="Times" panose="02020603060405020304" pitchFamily="18" charset="0"/>
              </a:rPr>
              <a:t>E-MAIL </a:t>
            </a:r>
            <a:r>
              <a:rPr lang="pt-BR" sz="4400" dirty="0">
                <a:solidFill>
                  <a:srgbClr val="FF0000"/>
                </a:solidFill>
                <a:latin typeface="Times" panose="02020603060405020304" pitchFamily="18" charset="0"/>
              </a:rPr>
              <a:t>(Tam. 40)</a:t>
            </a:r>
            <a:br>
              <a:rPr lang="pt-BR" sz="6700" b="1" dirty="0">
                <a:latin typeface="Times" panose="02020603060405020304" pitchFamily="18" charset="0"/>
              </a:rPr>
            </a:br>
            <a:r>
              <a:rPr lang="pt-BR" sz="5300" dirty="0">
                <a:latin typeface="Times" panose="02020603060405020304" pitchFamily="18" charset="0"/>
              </a:rPr>
              <a:t>ÁREA TEMÁTICA </a:t>
            </a:r>
            <a:r>
              <a:rPr lang="pt-BR" sz="5300" dirty="0">
                <a:solidFill>
                  <a:srgbClr val="FF0000"/>
                </a:solidFill>
                <a:latin typeface="Times" panose="02020603060405020304" pitchFamily="18" charset="0"/>
              </a:rPr>
              <a:t>(Tam. 48)</a:t>
            </a:r>
            <a:br>
              <a:rPr lang="pt-BR" sz="4400" dirty="0">
                <a:latin typeface="Times" panose="02020603060405020304" pitchFamily="18" charset="0"/>
              </a:rPr>
            </a:br>
            <a:endParaRPr lang="pt-BR" sz="4400" dirty="0">
              <a:latin typeface="Times" panose="02020603060405020304" pitchFamily="18" charset="0"/>
            </a:endParaRPr>
          </a:p>
        </p:txBody>
      </p:sp>
      <p:cxnSp>
        <p:nvCxnSpPr>
          <p:cNvPr id="39" name="Conector reto 38"/>
          <p:cNvCxnSpPr/>
          <p:nvPr/>
        </p:nvCxnSpPr>
        <p:spPr>
          <a:xfrm>
            <a:off x="1429553" y="5182495"/>
            <a:ext cx="29603739" cy="3052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0"/>
          <a:stretch/>
        </p:blipFill>
        <p:spPr>
          <a:xfrm>
            <a:off x="13225967" y="-71537"/>
            <a:ext cx="6010910" cy="53055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6" name="Imagem 35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" y="69946"/>
            <a:ext cx="14075806" cy="491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00" name="Imagem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211444" y="2121561"/>
            <a:ext cx="2435604" cy="22685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397</Words>
  <Application>Microsoft Office PowerPoint</Application>
  <PresentationFormat>Personalizar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Garamond</vt:lpstr>
      <vt:lpstr>Times</vt:lpstr>
      <vt:lpstr>Tema do Office</vt:lpstr>
      <vt:lpstr>TÍTULO DO TRABALHO (Tam. 60) NOME/ORIENTADOR(A)/INSTITUIÇÃO (Tam. 54) E-MAIL (Tam. 40) ÁREA TEMÁTICA (Tam. 48)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gutemberg</dc:creator>
  <cp:lastModifiedBy>Jean Paulo Gomes</cp:lastModifiedBy>
  <cp:revision>37</cp:revision>
  <dcterms:created xsi:type="dcterms:W3CDTF">2018-03-13T19:51:04Z</dcterms:created>
  <dcterms:modified xsi:type="dcterms:W3CDTF">2019-01-11T23:36:59Z</dcterms:modified>
</cp:coreProperties>
</file>