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2612821"/>
          </a:xfrm>
          <a:custGeom>
            <a:avLst/>
            <a:gdLst/>
            <a:ahLst/>
            <a:cxnLst/>
            <a:rect r="r" b="b" t="t" l="l"/>
            <a:pathLst>
              <a:path h="2612821" w="18288000">
                <a:moveTo>
                  <a:pt x="0" y="0"/>
                </a:moveTo>
                <a:lnTo>
                  <a:pt x="18288000" y="0"/>
                </a:lnTo>
                <a:lnTo>
                  <a:pt x="18288000" y="2612821"/>
                </a:lnTo>
                <a:lnTo>
                  <a:pt x="0" y="2612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6" t="-13766" r="-1066" b="-779819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2588841"/>
          </a:xfrm>
          <a:custGeom>
            <a:avLst/>
            <a:gdLst/>
            <a:ahLst/>
            <a:cxnLst/>
            <a:rect r="r" b="b" t="t" l="l"/>
            <a:pathLst>
              <a:path h="2588841" w="18288000">
                <a:moveTo>
                  <a:pt x="0" y="0"/>
                </a:moveTo>
                <a:lnTo>
                  <a:pt x="18288000" y="0"/>
                </a:lnTo>
                <a:lnTo>
                  <a:pt x="18288000" y="2588841"/>
                </a:lnTo>
                <a:lnTo>
                  <a:pt x="0" y="2588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6" t="-13893" r="-1066" b="-78796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2612821"/>
          </a:xfrm>
          <a:custGeom>
            <a:avLst/>
            <a:gdLst/>
            <a:ahLst/>
            <a:cxnLst/>
            <a:rect r="r" b="b" t="t" l="l"/>
            <a:pathLst>
              <a:path h="2612821" w="18288000">
                <a:moveTo>
                  <a:pt x="0" y="0"/>
                </a:moveTo>
                <a:lnTo>
                  <a:pt x="18288000" y="0"/>
                </a:lnTo>
                <a:lnTo>
                  <a:pt x="18288000" y="2612821"/>
                </a:lnTo>
                <a:lnTo>
                  <a:pt x="0" y="2612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6" t="-13766" r="-1066" b="-77981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DAGDLHtelfY</dc:identifier>
  <dcterms:modified xsi:type="dcterms:W3CDTF">2011-08-01T06:04:30Z</dcterms:modified>
  <cp:revision>1</cp:revision>
</cp:coreProperties>
</file>