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61" userDrawn="1">
          <p15:clr>
            <a:srgbClr val="A4A3A4"/>
          </p15:clr>
        </p15:guide>
        <p15:guide id="2" pos="10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660"/>
  </p:normalViewPr>
  <p:slideViewPr>
    <p:cSldViewPr>
      <p:cViewPr>
        <p:scale>
          <a:sx n="30" d="100"/>
          <a:sy n="30" d="100"/>
        </p:scale>
        <p:origin x="498" y="-4752"/>
      </p:cViewPr>
      <p:guideLst>
        <p:guide orient="horz" pos="13561"/>
        <p:guide pos="102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FA954-D005-46B8-A267-0329293FDBAF}" type="datetimeFigureOut">
              <a:rPr lang="pt-BR" smtClean="0"/>
              <a:t>02/08/2022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64A06-7524-4A0F-9F5B-3B0A15D0D2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7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64A06-7524-4A0F-9F5B-3B0A15D0D27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80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951" y="13420207"/>
            <a:ext cx="27539404" cy="926013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902" y="24480362"/>
            <a:ext cx="22679502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2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7115" y="2310039"/>
            <a:ext cx="5467382" cy="491407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4990" y="2310039"/>
            <a:ext cx="15862154" cy="491407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17" y="27760411"/>
            <a:ext cx="27539404" cy="8580127"/>
          </a:xfrm>
        </p:spPr>
        <p:txBody>
          <a:bodyPr anchor="t"/>
          <a:lstStyle>
            <a:lvl1pPr algn="l">
              <a:defRPr sz="18902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17" y="18310284"/>
            <a:ext cx="27539404" cy="9450135"/>
          </a:xfrm>
        </p:spPr>
        <p:txBody>
          <a:bodyPr anchor="b"/>
          <a:lstStyle>
            <a:lvl1pPr marL="0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1pPr>
            <a:lvl2pPr marL="2160446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2pPr>
            <a:lvl3pPr marL="4320892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3pPr>
            <a:lvl4pPr marL="6481338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8641789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1080223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2962681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512312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728357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4990" y="13440206"/>
            <a:ext cx="10664766" cy="38010566"/>
          </a:xfrm>
        </p:spPr>
        <p:txBody>
          <a:bodyPr/>
          <a:lstStyle>
            <a:lvl1pPr>
              <a:defRPr sz="13233"/>
            </a:lvl1pPr>
            <a:lvl2pPr>
              <a:defRPr sz="11343"/>
            </a:lvl2pPr>
            <a:lvl3pPr>
              <a:defRPr sz="9449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419753" y="13440206"/>
            <a:ext cx="10664766" cy="38010566"/>
          </a:xfrm>
        </p:spPr>
        <p:txBody>
          <a:bodyPr/>
          <a:lstStyle>
            <a:lvl1pPr>
              <a:defRPr sz="13233"/>
            </a:lvl1pPr>
            <a:lvl2pPr>
              <a:defRPr sz="11343"/>
            </a:lvl2pPr>
            <a:lvl3pPr>
              <a:defRPr sz="9449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76" y="1730029"/>
            <a:ext cx="29159364" cy="7200106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2" y="9670145"/>
            <a:ext cx="14315322" cy="4030056"/>
          </a:xfrm>
        </p:spPr>
        <p:txBody>
          <a:bodyPr anchor="b"/>
          <a:lstStyle>
            <a:lvl1pPr marL="0" indent="0">
              <a:buNone/>
              <a:defRPr sz="11343" b="1"/>
            </a:lvl1pPr>
            <a:lvl2pPr marL="2160446" indent="0">
              <a:buNone/>
              <a:defRPr sz="9449" b="1"/>
            </a:lvl2pPr>
            <a:lvl3pPr marL="4320892" indent="0">
              <a:buNone/>
              <a:defRPr sz="8504" b="1"/>
            </a:lvl3pPr>
            <a:lvl4pPr marL="6481338" indent="0">
              <a:buNone/>
              <a:defRPr sz="7559" b="1"/>
            </a:lvl4pPr>
            <a:lvl5pPr marL="8641789" indent="0">
              <a:buNone/>
              <a:defRPr sz="7559" b="1"/>
            </a:lvl5pPr>
            <a:lvl6pPr marL="10802235" indent="0">
              <a:buNone/>
              <a:defRPr sz="7559" b="1"/>
            </a:lvl6pPr>
            <a:lvl7pPr marL="12962681" indent="0">
              <a:buNone/>
              <a:defRPr sz="7559" b="1"/>
            </a:lvl7pPr>
            <a:lvl8pPr marL="15123127" indent="0">
              <a:buNone/>
              <a:defRPr sz="7559" b="1"/>
            </a:lvl8pPr>
            <a:lvl9pPr marL="17283573" indent="0">
              <a:buNone/>
              <a:defRPr sz="7559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962" y="13700201"/>
            <a:ext cx="14315322" cy="24890371"/>
          </a:xfrm>
        </p:spPr>
        <p:txBody>
          <a:bodyPr/>
          <a:lstStyle>
            <a:lvl1pPr>
              <a:defRPr sz="11343"/>
            </a:lvl1pPr>
            <a:lvl2pPr>
              <a:defRPr sz="9449"/>
            </a:lvl2pPr>
            <a:lvl3pPr>
              <a:defRPr sz="8504"/>
            </a:lvl3pPr>
            <a:lvl4pPr>
              <a:defRPr sz="7559"/>
            </a:lvl4pPr>
            <a:lvl5pPr>
              <a:defRPr sz="7559"/>
            </a:lvl5pPr>
            <a:lvl6pPr>
              <a:defRPr sz="7559"/>
            </a:lvl6pPr>
            <a:lvl7pPr>
              <a:defRPr sz="7559"/>
            </a:lvl7pPr>
            <a:lvl8pPr>
              <a:defRPr sz="7559"/>
            </a:lvl8pPr>
            <a:lvl9pPr>
              <a:defRPr sz="755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8415" y="9670145"/>
            <a:ext cx="14320925" cy="4030056"/>
          </a:xfrm>
        </p:spPr>
        <p:txBody>
          <a:bodyPr anchor="b"/>
          <a:lstStyle>
            <a:lvl1pPr marL="0" indent="0">
              <a:buNone/>
              <a:defRPr sz="11343" b="1"/>
            </a:lvl1pPr>
            <a:lvl2pPr marL="2160446" indent="0">
              <a:buNone/>
              <a:defRPr sz="9449" b="1"/>
            </a:lvl2pPr>
            <a:lvl3pPr marL="4320892" indent="0">
              <a:buNone/>
              <a:defRPr sz="8504" b="1"/>
            </a:lvl3pPr>
            <a:lvl4pPr marL="6481338" indent="0">
              <a:buNone/>
              <a:defRPr sz="7559" b="1"/>
            </a:lvl4pPr>
            <a:lvl5pPr marL="8641789" indent="0">
              <a:buNone/>
              <a:defRPr sz="7559" b="1"/>
            </a:lvl5pPr>
            <a:lvl6pPr marL="10802235" indent="0">
              <a:buNone/>
              <a:defRPr sz="7559" b="1"/>
            </a:lvl6pPr>
            <a:lvl7pPr marL="12962681" indent="0">
              <a:buNone/>
              <a:defRPr sz="7559" b="1"/>
            </a:lvl7pPr>
            <a:lvl8pPr marL="15123127" indent="0">
              <a:buNone/>
              <a:defRPr sz="7559" b="1"/>
            </a:lvl8pPr>
            <a:lvl9pPr marL="17283573" indent="0">
              <a:buNone/>
              <a:defRPr sz="7559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415" y="13700201"/>
            <a:ext cx="14320925" cy="24890371"/>
          </a:xfrm>
        </p:spPr>
        <p:txBody>
          <a:bodyPr/>
          <a:lstStyle>
            <a:lvl1pPr>
              <a:defRPr sz="11343"/>
            </a:lvl1pPr>
            <a:lvl2pPr>
              <a:defRPr sz="9449"/>
            </a:lvl2pPr>
            <a:lvl3pPr>
              <a:defRPr sz="8504"/>
            </a:lvl3pPr>
            <a:lvl4pPr>
              <a:defRPr sz="7559"/>
            </a:lvl4pPr>
            <a:lvl5pPr>
              <a:defRPr sz="7559"/>
            </a:lvl5pPr>
            <a:lvl6pPr>
              <a:defRPr sz="7559"/>
            </a:lvl6pPr>
            <a:lvl7pPr>
              <a:defRPr sz="7559"/>
            </a:lvl7pPr>
            <a:lvl8pPr>
              <a:defRPr sz="7559"/>
            </a:lvl8pPr>
            <a:lvl9pPr>
              <a:defRPr sz="755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76" y="1720027"/>
            <a:ext cx="10659144" cy="7320108"/>
          </a:xfrm>
        </p:spPr>
        <p:txBody>
          <a:bodyPr anchor="b"/>
          <a:lstStyle>
            <a:lvl1pPr algn="l">
              <a:defRPr sz="9449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217" y="1720034"/>
            <a:ext cx="18112114" cy="36870549"/>
          </a:xfrm>
        </p:spPr>
        <p:txBody>
          <a:bodyPr/>
          <a:lstStyle>
            <a:lvl1pPr>
              <a:defRPr sz="15122"/>
            </a:lvl1pPr>
            <a:lvl2pPr>
              <a:defRPr sz="13233"/>
            </a:lvl2pPr>
            <a:lvl3pPr>
              <a:defRPr sz="11343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976" y="9040142"/>
            <a:ext cx="10659144" cy="29550441"/>
          </a:xfrm>
        </p:spPr>
        <p:txBody>
          <a:bodyPr/>
          <a:lstStyle>
            <a:lvl1pPr marL="0" indent="0">
              <a:buNone/>
              <a:defRPr sz="6614"/>
            </a:lvl1pPr>
            <a:lvl2pPr marL="2160446" indent="0">
              <a:buNone/>
              <a:defRPr sz="5669"/>
            </a:lvl2pPr>
            <a:lvl3pPr marL="4320892" indent="0">
              <a:buNone/>
              <a:defRPr sz="4724"/>
            </a:lvl3pPr>
            <a:lvl4pPr marL="6481338" indent="0">
              <a:buNone/>
              <a:defRPr sz="4252"/>
            </a:lvl4pPr>
            <a:lvl5pPr marL="8641789" indent="0">
              <a:buNone/>
              <a:defRPr sz="4252"/>
            </a:lvl5pPr>
            <a:lvl6pPr marL="10802235" indent="0">
              <a:buNone/>
              <a:defRPr sz="4252"/>
            </a:lvl6pPr>
            <a:lvl7pPr marL="12962681" indent="0">
              <a:buNone/>
              <a:defRPr sz="4252"/>
            </a:lvl7pPr>
            <a:lvl8pPr marL="15123127" indent="0">
              <a:buNone/>
              <a:defRPr sz="4252"/>
            </a:lvl8pPr>
            <a:lvl9pPr marL="17283573" indent="0">
              <a:buNone/>
              <a:defRPr sz="425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485" y="30240454"/>
            <a:ext cx="19439578" cy="3570057"/>
          </a:xfrm>
        </p:spPr>
        <p:txBody>
          <a:bodyPr anchor="b"/>
          <a:lstStyle>
            <a:lvl1pPr algn="l">
              <a:defRPr sz="9449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485" y="3860055"/>
            <a:ext cx="19439578" cy="25920383"/>
          </a:xfrm>
        </p:spPr>
        <p:txBody>
          <a:bodyPr/>
          <a:lstStyle>
            <a:lvl1pPr marL="0" indent="0">
              <a:buNone/>
              <a:defRPr sz="15122"/>
            </a:lvl1pPr>
            <a:lvl2pPr marL="2160446" indent="0">
              <a:buNone/>
              <a:defRPr sz="13233"/>
            </a:lvl2pPr>
            <a:lvl3pPr marL="4320892" indent="0">
              <a:buNone/>
              <a:defRPr sz="11343"/>
            </a:lvl3pPr>
            <a:lvl4pPr marL="6481338" indent="0">
              <a:buNone/>
              <a:defRPr sz="9449"/>
            </a:lvl4pPr>
            <a:lvl5pPr marL="8641789" indent="0">
              <a:buNone/>
              <a:defRPr sz="9449"/>
            </a:lvl5pPr>
            <a:lvl6pPr marL="10802235" indent="0">
              <a:buNone/>
              <a:defRPr sz="9449"/>
            </a:lvl6pPr>
            <a:lvl7pPr marL="12962681" indent="0">
              <a:buNone/>
              <a:defRPr sz="9449"/>
            </a:lvl7pPr>
            <a:lvl8pPr marL="15123127" indent="0">
              <a:buNone/>
              <a:defRPr sz="9449"/>
            </a:lvl8pPr>
            <a:lvl9pPr marL="17283573" indent="0">
              <a:buNone/>
              <a:defRPr sz="9449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485" y="33810511"/>
            <a:ext cx="19439578" cy="5070070"/>
          </a:xfrm>
        </p:spPr>
        <p:txBody>
          <a:bodyPr/>
          <a:lstStyle>
            <a:lvl1pPr marL="0" indent="0">
              <a:buNone/>
              <a:defRPr sz="6614"/>
            </a:lvl1pPr>
            <a:lvl2pPr marL="2160446" indent="0">
              <a:buNone/>
              <a:defRPr sz="5669"/>
            </a:lvl2pPr>
            <a:lvl3pPr marL="4320892" indent="0">
              <a:buNone/>
              <a:defRPr sz="4724"/>
            </a:lvl3pPr>
            <a:lvl4pPr marL="6481338" indent="0">
              <a:buNone/>
              <a:defRPr sz="4252"/>
            </a:lvl4pPr>
            <a:lvl5pPr marL="8641789" indent="0">
              <a:buNone/>
              <a:defRPr sz="4252"/>
            </a:lvl5pPr>
            <a:lvl6pPr marL="10802235" indent="0">
              <a:buNone/>
              <a:defRPr sz="4252"/>
            </a:lvl6pPr>
            <a:lvl7pPr marL="12962681" indent="0">
              <a:buNone/>
              <a:defRPr sz="4252"/>
            </a:lvl7pPr>
            <a:lvl8pPr marL="15123127" indent="0">
              <a:buNone/>
              <a:defRPr sz="4252"/>
            </a:lvl8pPr>
            <a:lvl9pPr marL="17283573" indent="0">
              <a:buNone/>
              <a:defRPr sz="4252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19976" y="1730029"/>
            <a:ext cx="29159364" cy="720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76" y="10080160"/>
            <a:ext cx="29159364" cy="2851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19960" y="40040602"/>
            <a:ext cx="7559834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BA3DB-5FF9-4CB2-A708-2D3EC63EE3B9}" type="datetimeFigureOut">
              <a:rPr lang="pt-BR" smtClean="0"/>
              <a:pPr/>
              <a:t>02/08/2022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69761" y="40040602"/>
            <a:ext cx="10259784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19494" y="40040602"/>
            <a:ext cx="7559834" cy="2300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D8CE-5B5D-4688-A46C-60F8E0F912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892" rtl="0" eaLnBrk="1" latinLnBrk="0" hangingPunct="1">
        <a:spcBef>
          <a:spcPct val="0"/>
        </a:spcBef>
        <a:buNone/>
        <a:defRPr sz="207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336" indent="-1620336" algn="l" defTabSz="4320892" rtl="0" eaLnBrk="1" latinLnBrk="0" hangingPunct="1">
        <a:spcBef>
          <a:spcPct val="20000"/>
        </a:spcBef>
        <a:buFont typeface="Arial" pitchFamily="34" charset="0"/>
        <a:buChar char="•"/>
        <a:defRPr sz="15122" kern="1200">
          <a:solidFill>
            <a:schemeClr val="tx1"/>
          </a:solidFill>
          <a:latin typeface="+mn-lt"/>
          <a:ea typeface="+mn-ea"/>
          <a:cs typeface="+mn-cs"/>
        </a:defRPr>
      </a:lvl1pPr>
      <a:lvl2pPr marL="3510736" indent="-1350290" algn="l" defTabSz="4320892" rtl="0" eaLnBrk="1" latinLnBrk="0" hangingPunct="1">
        <a:spcBef>
          <a:spcPct val="20000"/>
        </a:spcBef>
        <a:buFont typeface="Arial" pitchFamily="34" charset="0"/>
        <a:buChar char="–"/>
        <a:defRPr sz="13233" kern="1200">
          <a:solidFill>
            <a:schemeClr val="tx1"/>
          </a:solidFill>
          <a:latin typeface="+mn-lt"/>
          <a:ea typeface="+mn-ea"/>
          <a:cs typeface="+mn-cs"/>
        </a:defRPr>
      </a:lvl2pPr>
      <a:lvl3pPr marL="5401117" indent="-1080225" algn="l" defTabSz="4320892" rtl="0" eaLnBrk="1" latinLnBrk="0" hangingPunct="1">
        <a:spcBef>
          <a:spcPct val="20000"/>
        </a:spcBef>
        <a:buFont typeface="Arial" pitchFamily="34" charset="0"/>
        <a:buChar char="•"/>
        <a:defRPr sz="11343" kern="1200">
          <a:solidFill>
            <a:schemeClr val="tx1"/>
          </a:solidFill>
          <a:latin typeface="+mn-lt"/>
          <a:ea typeface="+mn-ea"/>
          <a:cs typeface="+mn-cs"/>
        </a:defRPr>
      </a:lvl3pPr>
      <a:lvl4pPr marL="7561563" indent="-1080225" algn="l" defTabSz="4320892" rtl="0" eaLnBrk="1" latinLnBrk="0" hangingPunct="1">
        <a:spcBef>
          <a:spcPct val="20000"/>
        </a:spcBef>
        <a:buFont typeface="Arial" pitchFamily="34" charset="0"/>
        <a:buChar char="–"/>
        <a:defRPr sz="9449" kern="1200">
          <a:solidFill>
            <a:schemeClr val="tx1"/>
          </a:solidFill>
          <a:latin typeface="+mn-lt"/>
          <a:ea typeface="+mn-ea"/>
          <a:cs typeface="+mn-cs"/>
        </a:defRPr>
      </a:lvl4pPr>
      <a:lvl5pPr marL="9722009" indent="-1080225" algn="l" defTabSz="4320892" rtl="0" eaLnBrk="1" latinLnBrk="0" hangingPunct="1">
        <a:spcBef>
          <a:spcPct val="20000"/>
        </a:spcBef>
        <a:buFont typeface="Arial" pitchFamily="34" charset="0"/>
        <a:buChar char="»"/>
        <a:defRPr sz="9449" kern="1200">
          <a:solidFill>
            <a:schemeClr val="tx1"/>
          </a:solidFill>
          <a:latin typeface="+mn-lt"/>
          <a:ea typeface="+mn-ea"/>
          <a:cs typeface="+mn-cs"/>
        </a:defRPr>
      </a:lvl5pPr>
      <a:lvl6pPr marL="11882455" indent="-1080225" algn="l" defTabSz="4320892" rtl="0" eaLnBrk="1" latinLnBrk="0" hangingPunct="1">
        <a:spcBef>
          <a:spcPct val="20000"/>
        </a:spcBef>
        <a:buFont typeface="Arial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6pPr>
      <a:lvl7pPr marL="14042906" indent="-1080225" algn="l" defTabSz="4320892" rtl="0" eaLnBrk="1" latinLnBrk="0" hangingPunct="1">
        <a:spcBef>
          <a:spcPct val="20000"/>
        </a:spcBef>
        <a:buFont typeface="Arial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7pPr>
      <a:lvl8pPr marL="16203352" indent="-1080225" algn="l" defTabSz="4320892" rtl="0" eaLnBrk="1" latinLnBrk="0" hangingPunct="1">
        <a:spcBef>
          <a:spcPct val="20000"/>
        </a:spcBef>
        <a:buFont typeface="Arial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8pPr>
      <a:lvl9pPr marL="18363798" indent="-1080225" algn="l" defTabSz="4320892" rtl="0" eaLnBrk="1" latinLnBrk="0" hangingPunct="1">
        <a:spcBef>
          <a:spcPct val="20000"/>
        </a:spcBef>
        <a:buFont typeface="Arial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892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60446" algn="l" defTabSz="4320892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20892" algn="l" defTabSz="4320892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81338" algn="l" defTabSz="4320892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41789" algn="l" defTabSz="4320892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802235" algn="l" defTabSz="4320892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62681" algn="l" defTabSz="4320892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23127" algn="l" defTabSz="4320892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83573" algn="l" defTabSz="4320892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ubtítulo 2"/>
          <p:cNvSpPr txBox="1">
            <a:spLocks/>
          </p:cNvSpPr>
          <p:nvPr/>
        </p:nvSpPr>
        <p:spPr>
          <a:xfrm>
            <a:off x="6406556" y="2518199"/>
            <a:ext cx="17567271" cy="39104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431986" tIns="215995" rIns="431986" bIns="215995" rtlCol="0">
            <a:noAutofit/>
          </a:bodyPr>
          <a:lstStyle/>
          <a:p>
            <a:pPr algn="ctr" defTabSz="4320892">
              <a:spcBef>
                <a:spcPct val="20000"/>
              </a:spcBef>
              <a:defRPr/>
            </a:pPr>
            <a:endParaRPr lang="pt-BR" sz="5000" b="1" dirty="0"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120189"/>
            <a:ext cx="11437015" cy="117738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5000" b="1" dirty="0">
                <a:solidFill>
                  <a:schemeClr val="tx1"/>
                </a:solidFill>
                <a:latin typeface="+mj-lt"/>
              </a:rPr>
              <a:t>INTRODUÇÃO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-366577" y="-2455726"/>
            <a:ext cx="872474" cy="661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31986" tIns="215995" rIns="431986" bIns="21599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40175"/>
          </a:p>
        </p:txBody>
      </p:sp>
      <p:sp>
        <p:nvSpPr>
          <p:cNvPr id="25" name="Subtítulo 2"/>
          <p:cNvSpPr txBox="1">
            <a:spLocks/>
          </p:cNvSpPr>
          <p:nvPr/>
        </p:nvSpPr>
        <p:spPr>
          <a:xfrm>
            <a:off x="340190" y="10903951"/>
            <a:ext cx="10756644" cy="7149339"/>
          </a:xfrm>
          <a:prstGeom prst="rect">
            <a:avLst/>
          </a:prstGeom>
        </p:spPr>
        <p:txBody>
          <a:bodyPr vert="horz" lIns="431986" tIns="215995" rIns="431986" bIns="215995" rtlCol="0">
            <a:normAutofit/>
          </a:bodyPr>
          <a:lstStyle/>
          <a:p>
            <a:pPr algn="just" defTabSz="3270690">
              <a:spcBef>
                <a:spcPct val="50000"/>
              </a:spcBef>
            </a:pPr>
            <a:r>
              <a:rPr lang="pt-BR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Contextualização </a:t>
            </a:r>
            <a:r>
              <a:rPr lang="pt-BR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geral do tema; Apresentação do problema de </a:t>
            </a:r>
            <a:r>
              <a:rPr lang="pt-BR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pesquisa;  </a:t>
            </a:r>
            <a:r>
              <a:rPr lang="pt-BR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(s); Justificativa</a:t>
            </a:r>
          </a:p>
          <a:p>
            <a:pPr algn="just" defTabSz="3270690">
              <a:spcBef>
                <a:spcPct val="50000"/>
              </a:spcBef>
              <a:buFontTx/>
              <a:buChar char="•"/>
            </a:pPr>
            <a:endParaRPr lang="pt-BR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270690">
              <a:spcBef>
                <a:spcPct val="50000"/>
              </a:spcBef>
            </a:pPr>
            <a:endParaRPr lang="pt-PT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-118200" y="22029100"/>
            <a:ext cx="11437015" cy="11773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431986" tIns="215995" rIns="431986" bIns="215995" rtlCol="0">
            <a:noAutofit/>
          </a:bodyPr>
          <a:lstStyle/>
          <a:p>
            <a:pPr algn="ctr" defTabSz="4320892">
              <a:spcBef>
                <a:spcPct val="20000"/>
              </a:spcBef>
              <a:defRPr/>
            </a:pPr>
            <a:r>
              <a:rPr lang="pt-BR" sz="5000" b="1" dirty="0" smtClean="0">
                <a:latin typeface="+mj-lt"/>
              </a:rPr>
              <a:t>METODOLOGIA</a:t>
            </a:r>
            <a:endParaRPr lang="pt-BR" sz="5000" b="1" dirty="0">
              <a:latin typeface="+mj-lt"/>
            </a:endParaRP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11183007" y="9125905"/>
            <a:ext cx="11437005" cy="11773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431986" tIns="215995" rIns="431986" bIns="215995" rtlCol="0">
            <a:noAutofit/>
          </a:bodyPr>
          <a:lstStyle/>
          <a:p>
            <a:pPr algn="ctr" defTabSz="4320892">
              <a:spcBef>
                <a:spcPct val="20000"/>
              </a:spcBef>
              <a:defRPr/>
            </a:pPr>
            <a:r>
              <a:rPr lang="pt-BR" sz="5000" b="1" dirty="0">
                <a:latin typeface="+mj-lt"/>
              </a:rPr>
              <a:t>RESULTADOS</a:t>
            </a: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22612064" y="9117823"/>
            <a:ext cx="9736085" cy="11773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431986" tIns="215995" rIns="431986" bIns="215995" rtlCol="0">
            <a:noAutofit/>
          </a:bodyPr>
          <a:lstStyle/>
          <a:p>
            <a:pPr algn="ctr" defTabSz="4320892">
              <a:spcBef>
                <a:spcPct val="20000"/>
              </a:spcBef>
              <a:defRPr/>
            </a:pPr>
            <a:r>
              <a:rPr lang="pt-BR" sz="5000" b="1" dirty="0">
                <a:latin typeface="+mj-lt"/>
              </a:rPr>
              <a:t>CONSIDERAÇÕES FINAIS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11345194" y="9125905"/>
            <a:ext cx="117387" cy="3124172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ítulo 2"/>
          <p:cNvSpPr txBox="1">
            <a:spLocks/>
          </p:cNvSpPr>
          <p:nvPr/>
        </p:nvSpPr>
        <p:spPr>
          <a:xfrm>
            <a:off x="22501766" y="22891085"/>
            <a:ext cx="10076272" cy="11773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431986" tIns="215995" rIns="431986" bIns="215995" rtlCol="0">
            <a:noAutofit/>
          </a:bodyPr>
          <a:lstStyle/>
          <a:p>
            <a:pPr algn="ctr" defTabSz="4320892">
              <a:spcBef>
                <a:spcPct val="20000"/>
              </a:spcBef>
              <a:defRPr/>
            </a:pPr>
            <a:r>
              <a:rPr lang="pt-BR" sz="5000" b="1" dirty="0">
                <a:latin typeface="+mj-lt"/>
              </a:rPr>
              <a:t>REFERÊNCIAS</a:t>
            </a:r>
          </a:p>
        </p:txBody>
      </p:sp>
      <p:sp>
        <p:nvSpPr>
          <p:cNvPr id="30" name="Subtítulo 2"/>
          <p:cNvSpPr txBox="1">
            <a:spLocks/>
          </p:cNvSpPr>
          <p:nvPr/>
        </p:nvSpPr>
        <p:spPr>
          <a:xfrm>
            <a:off x="340190" y="23798029"/>
            <a:ext cx="10756644" cy="8723709"/>
          </a:xfrm>
          <a:prstGeom prst="rect">
            <a:avLst/>
          </a:prstGeom>
        </p:spPr>
        <p:txBody>
          <a:bodyPr vert="horz" lIns="431986" tIns="215995" rIns="431986" bIns="215995" rtlCol="0">
            <a:normAutofit/>
          </a:bodyPr>
          <a:lstStyle/>
          <a:p>
            <a:pPr algn="just" defTabSz="3098144">
              <a:spcBef>
                <a:spcPct val="50000"/>
              </a:spcBef>
            </a:pP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Descrever de forma clara e precisa como o seu estudo </a:t>
            </a:r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foi/está sendo 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executado. </a:t>
            </a:r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sujeito ou do objeto de estudo; Delineamento da pesquisa; Procedimentos específicos utilizados; </a:t>
            </a:r>
            <a:r>
              <a:rPr lang="pt-BR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será/foi feita a a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nálise dos dados.</a:t>
            </a:r>
            <a:endParaRPr lang="pt-PT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098144">
              <a:spcBef>
                <a:spcPct val="50000"/>
              </a:spcBef>
            </a:pPr>
            <a:endParaRPr lang="pt-B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ubtítulo 2"/>
          <p:cNvSpPr txBox="1">
            <a:spLocks/>
          </p:cNvSpPr>
          <p:nvPr/>
        </p:nvSpPr>
        <p:spPr>
          <a:xfrm>
            <a:off x="11437015" y="10864132"/>
            <a:ext cx="10756644" cy="10205624"/>
          </a:xfrm>
          <a:prstGeom prst="rect">
            <a:avLst/>
          </a:prstGeom>
        </p:spPr>
        <p:txBody>
          <a:bodyPr vert="horz" lIns="431986" tIns="215995" rIns="431986" bIns="215995" rtlCol="0">
            <a:noAutofit/>
          </a:bodyPr>
          <a:lstStyle/>
          <a:p>
            <a:pPr algn="just" defTabSz="4575952">
              <a:spcBef>
                <a:spcPct val="50000"/>
              </a:spcBef>
            </a:pP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Apresentar o que você descobriu em suas observações e análise considerando o suporte metodológico e os referenciais utilizados. </a:t>
            </a:r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Figuras 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diversas (Gráficos, Mapas, Fotos) e Tabelas serão </a:t>
            </a:r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valorizadas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4575952">
              <a:spcBef>
                <a:spcPct val="50000"/>
              </a:spcBef>
              <a:buFont typeface="Arial" charset="0"/>
              <a:buChar char="•"/>
            </a:pPr>
            <a:endParaRPr lang="pt-BR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5952">
              <a:spcBef>
                <a:spcPct val="50000"/>
              </a:spcBef>
              <a:buFont typeface="Arial" charset="0"/>
              <a:buChar char="•"/>
            </a:pPr>
            <a:endParaRPr lang="pt-BR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5952">
              <a:spcBef>
                <a:spcPct val="50000"/>
              </a:spcBef>
              <a:buFont typeface="Arial" charset="0"/>
              <a:buChar char="•"/>
            </a:pPr>
            <a:endParaRPr lang="pt-BR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5952">
              <a:spcBef>
                <a:spcPct val="50000"/>
              </a:spcBef>
              <a:buFont typeface="Arial" charset="0"/>
              <a:buChar char="•"/>
            </a:pPr>
            <a:r>
              <a:rPr lang="pt-B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adicionais sobre os Banners</a:t>
            </a:r>
          </a:p>
          <a:p>
            <a:pPr algn="just" defTabSz="4575952">
              <a:spcBef>
                <a:spcPct val="50000"/>
              </a:spcBef>
              <a:buFont typeface="Arial" charset="0"/>
              <a:buChar char="•"/>
            </a:pPr>
            <a:r>
              <a:rPr lang="pt-B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pôster deve ser legível a uma distância de pelo menos 1 m;</a:t>
            </a:r>
          </a:p>
          <a:p>
            <a:pPr algn="just" defTabSz="4575952">
              <a:spcBef>
                <a:spcPct val="50000"/>
              </a:spcBef>
              <a:buFont typeface="Arial" charset="0"/>
              <a:buChar char="•"/>
            </a:pPr>
            <a:r>
              <a:rPr lang="pt-B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estrutura básica é a aqui apresentada, mas o tamanho de todos os textos, incluindo os tópicos (introdução, materiais, resultados, etc.) podem ser alterados de modo a deixar o banner mais bem apresentado.</a:t>
            </a:r>
          </a:p>
          <a:p>
            <a:pPr algn="just" defTabSz="4575952">
              <a:spcBef>
                <a:spcPct val="50000"/>
              </a:spcBef>
              <a:buFont typeface="Arial" charset="0"/>
              <a:buChar char="•"/>
            </a:pPr>
            <a:r>
              <a:rPr lang="pt-BR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Deve-se evitar o uso de citações e as notas de rodapé não devem existir</a:t>
            </a:r>
            <a:r>
              <a:rPr lang="pt-BR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Subtítulo 2"/>
          <p:cNvSpPr txBox="1">
            <a:spLocks/>
          </p:cNvSpPr>
          <p:nvPr/>
        </p:nvSpPr>
        <p:spPr>
          <a:xfrm>
            <a:off x="22815400" y="10774563"/>
            <a:ext cx="9449863" cy="10205624"/>
          </a:xfrm>
          <a:prstGeom prst="rect">
            <a:avLst/>
          </a:prstGeom>
        </p:spPr>
        <p:txBody>
          <a:bodyPr vert="horz" lIns="431986" tIns="215995" rIns="431986" bIns="215995" rtlCol="0">
            <a:noAutofit/>
          </a:bodyPr>
          <a:lstStyle/>
          <a:p>
            <a:pPr algn="just" defTabSz="4575952">
              <a:spcBef>
                <a:spcPct val="50000"/>
              </a:spcBef>
            </a:pP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conclusões de qualquer trabalho científico devem responder ao problema da pesquisa; fechar de maneira concisa </a:t>
            </a:r>
            <a:r>
              <a:rPr lang="pt-BR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conteúdo apresentado; e se deter 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somente ao que foi comprovado, com interpretação lógica, não cabendo opiniões próprias ou análises não investigadas. Na organização, o final da conclusão pode ser em forma de tópicos de modo a diminuir os caracteres utilizados e ainda assim o Banner ter as informações preciosas mencionadas nos tópicos.</a:t>
            </a:r>
          </a:p>
          <a:p>
            <a:pPr algn="just" defTabSz="4575952"/>
            <a:endParaRPr lang="pt-B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5952"/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22716127" y="24088208"/>
            <a:ext cx="9449863" cy="10751357"/>
          </a:xfrm>
          <a:prstGeom prst="rect">
            <a:avLst/>
          </a:prstGeom>
        </p:spPr>
        <p:txBody>
          <a:bodyPr vert="horz" lIns="431986" tIns="215995" rIns="431986" bIns="215995" rtlCol="0">
            <a:noAutofit/>
          </a:bodyPr>
          <a:lstStyle/>
          <a:p>
            <a:pPr algn="just" fontAlgn="base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</a:p>
          <a:p>
            <a:pPr algn="just" fontAlgn="base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ALVES, M. 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escrever teses e monografias: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um roteiro passo a passo. Rio de Janeiro: </a:t>
            </a:r>
            <a:r>
              <a:rPr lang="pt-B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Elsevier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2013.</a:t>
            </a:r>
          </a:p>
          <a:p>
            <a:pPr algn="just" fontAlgn="base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BONAT, D. 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da pesquisa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Curitiba: IESDE Brasil, 2009.</a:t>
            </a:r>
          </a:p>
          <a:p>
            <a:pPr algn="just" fontAlgn="base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CAMPOS, E. 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TPM – Tensão Pré Monografia: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monografia sem stress. Francisco Beltrão: Campos, 2008.</a:t>
            </a:r>
          </a:p>
          <a:p>
            <a:pPr algn="just" fontAlgn="base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FERRARI, M. A. M. C.; MOREIRA, M. R.; VALDERRAMAS, Z. L. 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 de elaboração e normalização de Trabalhos de Conclusão de Curso: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TCC segundo as normas ABNT e Vancouver. São Paulo: Biblioteca 24Horas, 2015.</a:t>
            </a:r>
          </a:p>
          <a:p>
            <a:pPr algn="just" fontAlgn="base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FRÖHLICH, E. R.; DORNELES, S. B. </a:t>
            </a: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Elaboração de monografia na área de desenvolvimento rural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Porto Alegre: UFRGS, 2011.</a:t>
            </a:r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22612064" y="38433933"/>
            <a:ext cx="9449863" cy="2699950"/>
          </a:xfrm>
          <a:prstGeom prst="rect">
            <a:avLst/>
          </a:prstGeom>
        </p:spPr>
        <p:txBody>
          <a:bodyPr vert="horz" lIns="431986" tIns="215995" rIns="431986" bIns="215995" rtlCol="0">
            <a:noAutofit/>
          </a:bodyPr>
          <a:lstStyle/>
          <a:p>
            <a:pPr algn="just" fontAlgn="base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Financiamento:</a:t>
            </a:r>
          </a:p>
          <a:p>
            <a:pPr algn="just" fontAlgn="base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seu trabalho teve algum tipo de financiamento, ponha aqui.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ubtítulo 2"/>
          <p:cNvSpPr txBox="1">
            <a:spLocks/>
          </p:cNvSpPr>
          <p:nvPr/>
        </p:nvSpPr>
        <p:spPr>
          <a:xfrm>
            <a:off x="3867158" y="6612860"/>
            <a:ext cx="23258584" cy="2649122"/>
          </a:xfrm>
          <a:prstGeom prst="rect">
            <a:avLst/>
          </a:prstGeom>
        </p:spPr>
        <p:txBody>
          <a:bodyPr vert="horz" lIns="431986" tIns="215995" rIns="431986" bIns="215995" rtlCol="0">
            <a:noAutofit/>
          </a:bodyPr>
          <a:lstStyle/>
          <a:p>
            <a:pPr algn="ctr" fontAlgn="base"/>
            <a:r>
              <a:rPr lang="pt-BR" sz="2800" b="1" dirty="0">
                <a:solidFill>
                  <a:srgbClr val="FF0000"/>
                </a:solidFill>
                <a:latin typeface="Garamond" pitchFamily="18" charset="0"/>
              </a:rPr>
              <a:t>Recomenda-se a produção de um Banner acompanhado pelo orientador (quando houver), como co-autor, desde que este tenha endossado e concordado com toda a estrutura do trabalho enviado</a:t>
            </a:r>
            <a:r>
              <a:rPr lang="pt-BR" sz="2400" b="1" dirty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497438" y="2093070"/>
            <a:ext cx="33987776" cy="2030054"/>
          </a:xfrm>
        </p:spPr>
        <p:txBody>
          <a:bodyPr>
            <a:normAutofit fontScale="90000"/>
          </a:bodyPr>
          <a:lstStyle/>
          <a:p>
            <a:r>
              <a:rPr lang="pt-BR" sz="6700" b="1" dirty="0" smtClean="0">
                <a:latin typeface="Times" panose="02020603060405020304" pitchFamily="18" charset="0"/>
              </a:rPr>
              <a:t/>
            </a:r>
            <a:br>
              <a:rPr lang="pt-BR" sz="6700" b="1" dirty="0" smtClean="0">
                <a:latin typeface="Times" panose="02020603060405020304" pitchFamily="18" charset="0"/>
              </a:rPr>
            </a:br>
            <a:r>
              <a:rPr lang="pt-BR" sz="4200" b="1" dirty="0" smtClean="0">
                <a:latin typeface="Times" panose="02020603060405020304" pitchFamily="18" charset="0"/>
              </a:rPr>
              <a:t/>
            </a:r>
            <a:br>
              <a:rPr lang="pt-BR" sz="4200" b="1" dirty="0" smtClean="0">
                <a:latin typeface="Times" panose="02020603060405020304" pitchFamily="18" charset="0"/>
              </a:rPr>
            </a:br>
            <a:r>
              <a:rPr lang="pt-BR" sz="4200" b="1" dirty="0" smtClean="0">
                <a:latin typeface="Times" panose="02020603060405020304" pitchFamily="18" charset="0"/>
              </a:rPr>
              <a:t/>
            </a:r>
            <a:br>
              <a:rPr lang="pt-BR" sz="4200" b="1" dirty="0" smtClean="0">
                <a:latin typeface="Times" panose="02020603060405020304" pitchFamily="18" charset="0"/>
              </a:rPr>
            </a:br>
            <a:r>
              <a:rPr lang="pt-BR" sz="4200" b="1" dirty="0" smtClean="0">
                <a:latin typeface="Times" panose="02020603060405020304" pitchFamily="18" charset="0"/>
              </a:rPr>
              <a:t/>
            </a:r>
            <a:br>
              <a:rPr lang="pt-BR" sz="4200" b="1" dirty="0" smtClean="0">
                <a:latin typeface="Times" panose="02020603060405020304" pitchFamily="18" charset="0"/>
              </a:rPr>
            </a:br>
            <a:r>
              <a:rPr lang="pt-BR" sz="5600" dirty="0" smtClean="0">
                <a:latin typeface="+mn-lt"/>
              </a:rPr>
              <a:t/>
            </a:r>
            <a:br>
              <a:rPr lang="pt-BR" sz="5600" dirty="0" smtClean="0">
                <a:latin typeface="+mn-lt"/>
              </a:rPr>
            </a:br>
            <a:r>
              <a:rPr lang="pt-BR" sz="6700" b="1" dirty="0" smtClean="0">
                <a:latin typeface="Times" panose="02020603060405020304" pitchFamily="18" charset="0"/>
              </a:rPr>
              <a:t>TÍTULO DO TRABALHO </a:t>
            </a:r>
            <a:r>
              <a:rPr lang="pt-BR" sz="6700" dirty="0" smtClean="0">
                <a:solidFill>
                  <a:srgbClr val="FF0000"/>
                </a:solidFill>
                <a:latin typeface="Times" panose="02020603060405020304" pitchFamily="18" charset="0"/>
              </a:rPr>
              <a:t>(Tam. 60)</a:t>
            </a:r>
            <a:r>
              <a:rPr lang="pt-BR" sz="6700" b="1" dirty="0" smtClean="0">
                <a:latin typeface="Times" panose="02020603060405020304" pitchFamily="18" charset="0"/>
              </a:rPr>
              <a:t/>
            </a:r>
            <a:br>
              <a:rPr lang="pt-BR" sz="6700" b="1" dirty="0" smtClean="0">
                <a:latin typeface="Times" panose="02020603060405020304" pitchFamily="18" charset="0"/>
              </a:rPr>
            </a:br>
            <a:r>
              <a:rPr lang="pt-BR" sz="6000" b="1" dirty="0" smtClean="0">
                <a:latin typeface="Times" panose="02020603060405020304" pitchFamily="18" charset="0"/>
              </a:rPr>
              <a:t>NOME/INSTITUIÇÃO </a:t>
            </a:r>
            <a:br>
              <a:rPr lang="pt-BR" sz="6000" b="1" dirty="0" smtClean="0">
                <a:latin typeface="Times" panose="02020603060405020304" pitchFamily="18" charset="0"/>
              </a:rPr>
            </a:br>
            <a:r>
              <a:rPr lang="pt-BR" sz="6000" b="1" dirty="0" smtClean="0">
                <a:latin typeface="Times" panose="02020603060405020304" pitchFamily="18" charset="0"/>
              </a:rPr>
              <a:t>Orientador(a) </a:t>
            </a:r>
            <a:r>
              <a:rPr lang="pt-BR" sz="6000" dirty="0" smtClean="0">
                <a:solidFill>
                  <a:srgbClr val="FF0000"/>
                </a:solidFill>
                <a:latin typeface="Times" panose="02020603060405020304" pitchFamily="18" charset="0"/>
              </a:rPr>
              <a:t>(Tam. 54)</a:t>
            </a:r>
            <a:r>
              <a:rPr lang="pt-BR" sz="4400" b="1" dirty="0" smtClean="0">
                <a:latin typeface="Times" panose="02020603060405020304" pitchFamily="18" charset="0"/>
              </a:rPr>
              <a:t/>
            </a:r>
            <a:br>
              <a:rPr lang="pt-BR" sz="4400" b="1" dirty="0" smtClean="0">
                <a:latin typeface="Times" panose="02020603060405020304" pitchFamily="18" charset="0"/>
              </a:rPr>
            </a:br>
            <a:r>
              <a:rPr lang="pt-BR" sz="4400" b="1" dirty="0" err="1" smtClean="0">
                <a:latin typeface="Times" panose="02020603060405020304" pitchFamily="18" charset="0"/>
              </a:rPr>
              <a:t>E-mail</a:t>
            </a:r>
            <a:r>
              <a:rPr lang="pt-BR" sz="4400" b="1" dirty="0" smtClean="0">
                <a:latin typeface="Times" panose="02020603060405020304" pitchFamily="18" charset="0"/>
              </a:rPr>
              <a:t> </a:t>
            </a:r>
            <a:r>
              <a:rPr lang="pt-BR" sz="4400" dirty="0" smtClean="0">
                <a:solidFill>
                  <a:srgbClr val="FF0000"/>
                </a:solidFill>
                <a:latin typeface="Times" panose="02020603060405020304" pitchFamily="18" charset="0"/>
              </a:rPr>
              <a:t>(Tam. 40)</a:t>
            </a:r>
            <a:r>
              <a:rPr lang="pt-BR" sz="4400" b="1" dirty="0" smtClean="0">
                <a:latin typeface="Times" panose="02020603060405020304" pitchFamily="18" charset="0"/>
              </a:rPr>
              <a:t/>
            </a:r>
            <a:br>
              <a:rPr lang="pt-BR" sz="4400" b="1" dirty="0" smtClean="0">
                <a:latin typeface="Times" panose="02020603060405020304" pitchFamily="18" charset="0"/>
              </a:rPr>
            </a:br>
            <a:r>
              <a:rPr lang="pt-BR" sz="5300" dirty="0" smtClean="0">
                <a:latin typeface="Times" panose="02020603060405020304" pitchFamily="18" charset="0"/>
              </a:rPr>
              <a:t>Área Temática </a:t>
            </a:r>
            <a:r>
              <a:rPr lang="pt-BR" sz="5300" dirty="0" smtClean="0">
                <a:solidFill>
                  <a:srgbClr val="FF0000"/>
                </a:solidFill>
                <a:latin typeface="Times" panose="02020603060405020304" pitchFamily="18" charset="0"/>
              </a:rPr>
              <a:t>(Tam. 48)</a:t>
            </a:r>
            <a:r>
              <a:rPr lang="pt-BR" sz="4400" dirty="0" smtClean="0">
                <a:solidFill>
                  <a:srgbClr val="FF0000"/>
                </a:solidFill>
                <a:latin typeface="Times" panose="02020603060405020304" pitchFamily="18" charset="0"/>
              </a:rPr>
              <a:t/>
            </a:r>
            <a:br>
              <a:rPr lang="pt-BR" sz="4400" dirty="0" smtClean="0">
                <a:solidFill>
                  <a:srgbClr val="FF0000"/>
                </a:solidFill>
                <a:latin typeface="Times" panose="02020603060405020304" pitchFamily="18" charset="0"/>
              </a:rPr>
            </a:br>
            <a:endParaRPr lang="pt-BR" sz="4400" dirty="0">
              <a:latin typeface="Times" panose="0202060306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56" y="1872133"/>
            <a:ext cx="2611833" cy="475972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417" y="2870139"/>
            <a:ext cx="6267377" cy="2775107"/>
          </a:xfrm>
          <a:prstGeom prst="rect">
            <a:avLst/>
          </a:prstGeom>
        </p:spPr>
      </p:pic>
      <p:sp>
        <p:nvSpPr>
          <p:cNvPr id="35" name="Subtítulo 2"/>
          <p:cNvSpPr txBox="1">
            <a:spLocks/>
          </p:cNvSpPr>
          <p:nvPr/>
        </p:nvSpPr>
        <p:spPr>
          <a:xfrm>
            <a:off x="0" y="2518199"/>
            <a:ext cx="1861668" cy="39104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431986" tIns="215995" rIns="431986" bIns="215995" rtlCol="0">
            <a:noAutofit/>
          </a:bodyPr>
          <a:lstStyle/>
          <a:p>
            <a:pPr algn="ctr" defTabSz="4320892">
              <a:spcBef>
                <a:spcPct val="20000"/>
              </a:spcBef>
              <a:defRPr/>
            </a:pPr>
            <a:endParaRPr lang="pt-BR" sz="5000" b="1" dirty="0">
              <a:latin typeface="+mj-lt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>
          <a:xfrm>
            <a:off x="30612563" y="2518198"/>
            <a:ext cx="1861668" cy="39104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431986" tIns="215995" rIns="431986" bIns="215995" rtlCol="0">
            <a:noAutofit/>
          </a:bodyPr>
          <a:lstStyle/>
          <a:p>
            <a:pPr algn="ctr" defTabSz="4320892">
              <a:spcBef>
                <a:spcPct val="20000"/>
              </a:spcBef>
              <a:defRPr/>
            </a:pPr>
            <a:endParaRPr lang="pt-BR" sz="5000" b="1" dirty="0">
              <a:latin typeface="+mj-lt"/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H="1">
            <a:off x="22533795" y="9117823"/>
            <a:ext cx="27137" cy="3124172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00" y="40960677"/>
            <a:ext cx="4226570" cy="179891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814" y="41229354"/>
            <a:ext cx="4965908" cy="157844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0856" y="41092629"/>
            <a:ext cx="7197486" cy="16034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2739" y="41256779"/>
            <a:ext cx="4337945" cy="144092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74" y="41170371"/>
            <a:ext cx="2253291" cy="152570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78911" y="41004584"/>
            <a:ext cx="1675766" cy="180321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24980" y="41378004"/>
            <a:ext cx="3848010" cy="13180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298</Words>
  <Application>Microsoft Office PowerPoint</Application>
  <PresentationFormat>Personalizar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Times</vt:lpstr>
      <vt:lpstr>Times New Roman</vt:lpstr>
      <vt:lpstr>Tema do Office</vt:lpstr>
      <vt:lpstr>     TÍTULO DO TRABALHO (Tam. 60) NOME/INSTITUIÇÃO  Orientador(a) (Tam. 54) E-mail (Tam. 40) Área Temática (Tam. 48)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gutemberg</dc:creator>
  <cp:lastModifiedBy>User</cp:lastModifiedBy>
  <cp:revision>53</cp:revision>
  <dcterms:created xsi:type="dcterms:W3CDTF">2018-03-13T19:51:04Z</dcterms:created>
  <dcterms:modified xsi:type="dcterms:W3CDTF">2022-08-02T12:49:34Z</dcterms:modified>
</cp:coreProperties>
</file>