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3DC871-7FF2-4D01-9D03-C7193231490F}" v="169" dt="2019-09-10T19:45:41.4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02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 Ferreira" userId="e5028bff7cea7aca" providerId="LiveId" clId="{693DC871-7FF2-4D01-9D03-C7193231490F}"/>
    <pc:docChg chg="addSld delSld modSld">
      <pc:chgData name="Carol Ferreira" userId="e5028bff7cea7aca" providerId="LiveId" clId="{693DC871-7FF2-4D01-9D03-C7193231490F}" dt="2019-09-10T19:45:43.534" v="171" actId="2696"/>
      <pc:docMkLst>
        <pc:docMk/>
      </pc:docMkLst>
      <pc:sldChg chg="setBg">
        <pc:chgData name="Carol Ferreira" userId="e5028bff7cea7aca" providerId="LiveId" clId="{693DC871-7FF2-4D01-9D03-C7193231490F}" dt="2019-09-10T19:42:56.801" v="68"/>
        <pc:sldMkLst>
          <pc:docMk/>
          <pc:sldMk cId="275270463" sldId="256"/>
        </pc:sldMkLst>
      </pc:sldChg>
      <pc:sldChg chg="modSp setBg">
        <pc:chgData name="Carol Ferreira" userId="e5028bff7cea7aca" providerId="LiveId" clId="{693DC871-7FF2-4D01-9D03-C7193231490F}" dt="2019-09-10T19:45:31.975" v="169" actId="1076"/>
        <pc:sldMkLst>
          <pc:docMk/>
          <pc:sldMk cId="4168221352" sldId="257"/>
        </pc:sldMkLst>
        <pc:spChg chg="mod">
          <ac:chgData name="Carol Ferreira" userId="e5028bff7cea7aca" providerId="LiveId" clId="{693DC871-7FF2-4D01-9D03-C7193231490F}" dt="2019-09-10T19:45:26.789" v="168" actId="1076"/>
          <ac:spMkLst>
            <pc:docMk/>
            <pc:sldMk cId="4168221352" sldId="257"/>
            <ac:spMk id="2" creationId="{835B6A46-2DEE-448A-8B8B-2EC343FE184B}"/>
          </ac:spMkLst>
        </pc:spChg>
        <pc:spChg chg="mod">
          <ac:chgData name="Carol Ferreira" userId="e5028bff7cea7aca" providerId="LiveId" clId="{693DC871-7FF2-4D01-9D03-C7193231490F}" dt="2019-09-10T19:45:31.975" v="169" actId="1076"/>
          <ac:spMkLst>
            <pc:docMk/>
            <pc:sldMk cId="4168221352" sldId="257"/>
            <ac:spMk id="7" creationId="{E2C8FCBD-4E41-4B10-866E-9DCAAD7280DF}"/>
          </ac:spMkLst>
        </pc:spChg>
      </pc:sldChg>
      <pc:sldChg chg="add del">
        <pc:chgData name="Carol Ferreira" userId="e5028bff7cea7aca" providerId="LiveId" clId="{693DC871-7FF2-4D01-9D03-C7193231490F}" dt="2019-09-10T19:45:43.534" v="171" actId="2696"/>
        <pc:sldMkLst>
          <pc:docMk/>
          <pc:sldMk cId="1781736097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664D4-436B-4AFA-BC1F-72B9BEE2B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733395-B8A7-4501-92DB-7A8C98C499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13A6D3-6EC8-4539-9A97-E1F017725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6A535-8B74-47D5-AAA8-E39679F0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C5AA0E-1183-4A50-86CA-13C709EA4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5E726-CED1-40A1-A813-A2A166A64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51E9017-5B3D-4587-8F07-E8F9CF56C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26B6BC-A8A0-4F60-99A6-F29835EE4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66BFC-EAFA-4D69-A396-B18412945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37A754-8C79-4FF6-88F8-CEBEEF4B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56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C9BFAE-A769-47EB-8463-D411001015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544284D-64EA-4E3A-8DDD-2BD8C5413A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76A726-47F9-4E31-9E19-4CD0DF8A4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DDD5E2-AD5A-407F-A9C6-71910F810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662923-03AD-489E-B8F8-BB442373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88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5C95E-8A18-4F4A-8714-FAD76A0A8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A54018-8E25-4980-AE6D-54716E650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B83E19-08C6-4FC3-B822-60E765E96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D51E55-81DB-48B8-9E67-96C706278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6C7053-44D2-421B-9F6F-1CADCA93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0026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81E2E-C6A7-44D3-8355-D9449972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7E01F7-414F-4A1A-AB68-84EB8B352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BFB9B5-E856-4CF4-B6C0-172EE8ED4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772617-8A8A-445F-A9A2-00588C6B2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76D7BB-E0D3-44CC-838D-75E22141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42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36DDCA-FE52-4BF8-ADD1-EB1803075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BAC5D9-2843-4BF7-ADB5-1A59BFE9E0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02B784-CA93-4F4D-87B6-EF9A56904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30A14B-760B-4537-B70E-F9FA2897C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99A058-4A1C-4E14-92AF-EB5679D4B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A6CA23C-0D09-4E16-AA40-78581C4F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8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A9BC2-8465-4C0E-9314-21456AEE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19658A-A426-4AF2-BF17-14E8C1FA3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C8FE6CF-95C3-4CF7-BB00-40D8166E6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FC0B265-8B2C-473B-9846-BE9C69699E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FD28AFD-8EA2-4D1E-97A7-334EAA78B3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387B704-AF9A-4560-AA2C-C0CB8A862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9B37CA4-741C-4F23-886D-848C95FFA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52270B8-4649-44F6-BA0B-5CE315D45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87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806779-E77B-406E-8E5C-23007CEB7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71CF7CF-D34B-4173-83F9-4D2F1CAF1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9CC988B-E3C1-44E7-85A5-820A45F6E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A0FEAF7-F5BC-4020-BC5F-8019BC3D9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008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41F4943-001C-44B3-BEA4-142B4B90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B5F0A14-EA6B-4928-A738-DBA0120A9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39BC560-65D1-4AC3-8734-BA990227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67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2DD2F-76CE-4B06-A8C1-24715FCDD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1EFE1F-F3AF-4A4A-A448-CF28E4505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5821986-A0B0-4854-9DA2-EE371EBC4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B7B249D-FCA2-437B-85A9-2AD06C54F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92CACB8-CE86-4FE5-A534-9D690E7FA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5BAAEC2-A434-4CAA-B643-7A94718E6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420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544D9-82BC-4817-868A-9DF4D544C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EA10AD4-3547-40DD-99CC-07A6C594C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702E53B-2244-4394-9265-48EE750E0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DEAAA6F-9049-41D3-8A82-5F62E3E4D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86A170F-0C52-4DA4-A2FC-1E7C4E34F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A1BBA61-AC61-4C28-90E7-01BD7E8D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60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67FE41C-292D-42AE-989F-F361C2B6B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6A3A17-521B-4772-A805-C11A93DBD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E35866-FAC9-4D21-AFBE-03355E8019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0FE05-A46E-456B-957F-9163859B6E86}" type="datetimeFigureOut">
              <a:rPr lang="pt-BR" smtClean="0"/>
              <a:t>10/09/2019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26F90C-D111-4DB7-8C75-9F1048006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0FDC065-B861-482D-86DB-8C110F178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0F55-0E9D-490E-907F-6A7A5026D2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15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2000"/>
            <a:lum/>
          </a:blip>
          <a:srcRect/>
          <a:stretch>
            <a:fillRect t="-4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50A1CB-00CA-4829-B293-F41D1C405E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489A29-66EF-44A4-BECC-1A42B9635D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7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t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B6A46-2DEE-448A-8B8B-2EC343FE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4960"/>
            <a:ext cx="10515600" cy="1001713"/>
          </a:xfrm>
        </p:spPr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E2C8FCBD-4E41-4B10-866E-9DCAAD728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673"/>
            <a:ext cx="10515600" cy="397763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82213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INTRODUÇÃO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 Ferreira</dc:creator>
  <cp:lastModifiedBy>Carol Ferreira</cp:lastModifiedBy>
  <cp:revision>2</cp:revision>
  <dcterms:created xsi:type="dcterms:W3CDTF">2019-09-10T19:28:46Z</dcterms:created>
  <dcterms:modified xsi:type="dcterms:W3CDTF">2019-09-10T19:45:52Z</dcterms:modified>
</cp:coreProperties>
</file>