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3077825" cy="23221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87C0BB-4294-44EF-A05C-DBB6D203D15C}" v="35" dt="2020-01-08T19:20:40.1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33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0837" y="3800446"/>
            <a:ext cx="11116151" cy="8084679"/>
          </a:xfrm>
        </p:spPr>
        <p:txBody>
          <a:bodyPr anchor="b"/>
          <a:lstStyle>
            <a:lvl1pPr algn="ctr">
              <a:defRPr sz="858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4728" y="12196901"/>
            <a:ext cx="9808369" cy="5606594"/>
          </a:xfrm>
        </p:spPr>
        <p:txBody>
          <a:bodyPr/>
          <a:lstStyle>
            <a:lvl1pPr marL="0" indent="0" algn="ctr">
              <a:buNone/>
              <a:defRPr sz="3432"/>
            </a:lvl1pPr>
            <a:lvl2pPr marL="653887" indent="0" algn="ctr">
              <a:buNone/>
              <a:defRPr sz="2860"/>
            </a:lvl2pPr>
            <a:lvl3pPr marL="1307775" indent="0" algn="ctr">
              <a:buNone/>
              <a:defRPr sz="2574"/>
            </a:lvl3pPr>
            <a:lvl4pPr marL="1961662" indent="0" algn="ctr">
              <a:buNone/>
              <a:defRPr sz="2288"/>
            </a:lvl4pPr>
            <a:lvl5pPr marL="2615550" indent="0" algn="ctr">
              <a:buNone/>
              <a:defRPr sz="2288"/>
            </a:lvl5pPr>
            <a:lvl6pPr marL="3269437" indent="0" algn="ctr">
              <a:buNone/>
              <a:defRPr sz="2288"/>
            </a:lvl6pPr>
            <a:lvl7pPr marL="3923325" indent="0" algn="ctr">
              <a:buNone/>
              <a:defRPr sz="2288"/>
            </a:lvl7pPr>
            <a:lvl8pPr marL="4577212" indent="0" algn="ctr">
              <a:buNone/>
              <a:defRPr sz="2288"/>
            </a:lvl8pPr>
            <a:lvl9pPr marL="5231100" indent="0" algn="ctr">
              <a:buNone/>
              <a:defRPr sz="2288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059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467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58819" y="1236354"/>
            <a:ext cx="2819906" cy="1967952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9101" y="1236354"/>
            <a:ext cx="8296245" cy="1967952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68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70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290" y="5789368"/>
            <a:ext cx="11279624" cy="9659684"/>
          </a:xfrm>
        </p:spPr>
        <p:txBody>
          <a:bodyPr anchor="b"/>
          <a:lstStyle>
            <a:lvl1pPr>
              <a:defRPr sz="8581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2290" y="15540437"/>
            <a:ext cx="11279624" cy="5079800"/>
          </a:xfrm>
        </p:spPr>
        <p:txBody>
          <a:bodyPr/>
          <a:lstStyle>
            <a:lvl1pPr marL="0" indent="0">
              <a:buNone/>
              <a:defRPr sz="3432">
                <a:solidFill>
                  <a:schemeClr val="tx1"/>
                </a:solidFill>
              </a:defRPr>
            </a:lvl1pPr>
            <a:lvl2pPr marL="653887" indent="0">
              <a:buNone/>
              <a:defRPr sz="2860">
                <a:solidFill>
                  <a:schemeClr val="tx1">
                    <a:tint val="75000"/>
                  </a:schemeClr>
                </a:solidFill>
              </a:defRPr>
            </a:lvl2pPr>
            <a:lvl3pPr marL="1307775" indent="0">
              <a:buNone/>
              <a:defRPr sz="2574">
                <a:solidFill>
                  <a:schemeClr val="tx1">
                    <a:tint val="75000"/>
                  </a:schemeClr>
                </a:solidFill>
              </a:defRPr>
            </a:lvl3pPr>
            <a:lvl4pPr marL="1961662" indent="0">
              <a:buNone/>
              <a:defRPr sz="2288">
                <a:solidFill>
                  <a:schemeClr val="tx1">
                    <a:tint val="75000"/>
                  </a:schemeClr>
                </a:solidFill>
              </a:defRPr>
            </a:lvl4pPr>
            <a:lvl5pPr marL="2615550" indent="0">
              <a:buNone/>
              <a:defRPr sz="2288">
                <a:solidFill>
                  <a:schemeClr val="tx1">
                    <a:tint val="75000"/>
                  </a:schemeClr>
                </a:solidFill>
              </a:defRPr>
            </a:lvl5pPr>
            <a:lvl6pPr marL="3269437" indent="0">
              <a:buNone/>
              <a:defRPr sz="2288">
                <a:solidFill>
                  <a:schemeClr val="tx1">
                    <a:tint val="75000"/>
                  </a:schemeClr>
                </a:solidFill>
              </a:defRPr>
            </a:lvl6pPr>
            <a:lvl7pPr marL="3923325" indent="0">
              <a:buNone/>
              <a:defRPr sz="2288">
                <a:solidFill>
                  <a:schemeClr val="tx1">
                    <a:tint val="75000"/>
                  </a:schemeClr>
                </a:solidFill>
              </a:defRPr>
            </a:lvl7pPr>
            <a:lvl8pPr marL="4577212" indent="0">
              <a:buNone/>
              <a:defRPr sz="2288">
                <a:solidFill>
                  <a:schemeClr val="tx1">
                    <a:tint val="75000"/>
                  </a:schemeClr>
                </a:solidFill>
              </a:defRPr>
            </a:lvl8pPr>
            <a:lvl9pPr marL="5231100" indent="0">
              <a:buNone/>
              <a:defRPr sz="22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901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9100" y="6181769"/>
            <a:ext cx="5558076" cy="1473411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20649" y="6181769"/>
            <a:ext cx="5558076" cy="1473411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678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804" y="1236359"/>
            <a:ext cx="11279624" cy="448850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805" y="5692605"/>
            <a:ext cx="5532532" cy="2789858"/>
          </a:xfrm>
        </p:spPr>
        <p:txBody>
          <a:bodyPr anchor="b"/>
          <a:lstStyle>
            <a:lvl1pPr marL="0" indent="0">
              <a:buNone/>
              <a:defRPr sz="3432" b="1"/>
            </a:lvl1pPr>
            <a:lvl2pPr marL="653887" indent="0">
              <a:buNone/>
              <a:defRPr sz="2860" b="1"/>
            </a:lvl2pPr>
            <a:lvl3pPr marL="1307775" indent="0">
              <a:buNone/>
              <a:defRPr sz="2574" b="1"/>
            </a:lvl3pPr>
            <a:lvl4pPr marL="1961662" indent="0">
              <a:buNone/>
              <a:defRPr sz="2288" b="1"/>
            </a:lvl4pPr>
            <a:lvl5pPr marL="2615550" indent="0">
              <a:buNone/>
              <a:defRPr sz="2288" b="1"/>
            </a:lvl5pPr>
            <a:lvl6pPr marL="3269437" indent="0">
              <a:buNone/>
              <a:defRPr sz="2288" b="1"/>
            </a:lvl6pPr>
            <a:lvl7pPr marL="3923325" indent="0">
              <a:buNone/>
              <a:defRPr sz="2288" b="1"/>
            </a:lvl7pPr>
            <a:lvl8pPr marL="4577212" indent="0">
              <a:buNone/>
              <a:defRPr sz="2288" b="1"/>
            </a:lvl8pPr>
            <a:lvl9pPr marL="5231100" indent="0">
              <a:buNone/>
              <a:defRPr sz="228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805" y="8482462"/>
            <a:ext cx="5532532" cy="1247642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20650" y="5692605"/>
            <a:ext cx="5559779" cy="2789858"/>
          </a:xfrm>
        </p:spPr>
        <p:txBody>
          <a:bodyPr anchor="b"/>
          <a:lstStyle>
            <a:lvl1pPr marL="0" indent="0">
              <a:buNone/>
              <a:defRPr sz="3432" b="1"/>
            </a:lvl1pPr>
            <a:lvl2pPr marL="653887" indent="0">
              <a:buNone/>
              <a:defRPr sz="2860" b="1"/>
            </a:lvl2pPr>
            <a:lvl3pPr marL="1307775" indent="0">
              <a:buNone/>
              <a:defRPr sz="2574" b="1"/>
            </a:lvl3pPr>
            <a:lvl4pPr marL="1961662" indent="0">
              <a:buNone/>
              <a:defRPr sz="2288" b="1"/>
            </a:lvl4pPr>
            <a:lvl5pPr marL="2615550" indent="0">
              <a:buNone/>
              <a:defRPr sz="2288" b="1"/>
            </a:lvl5pPr>
            <a:lvl6pPr marL="3269437" indent="0">
              <a:buNone/>
              <a:defRPr sz="2288" b="1"/>
            </a:lvl6pPr>
            <a:lvl7pPr marL="3923325" indent="0">
              <a:buNone/>
              <a:defRPr sz="2288" b="1"/>
            </a:lvl7pPr>
            <a:lvl8pPr marL="4577212" indent="0">
              <a:buNone/>
              <a:defRPr sz="2288" b="1"/>
            </a:lvl8pPr>
            <a:lvl9pPr marL="5231100" indent="0">
              <a:buNone/>
              <a:defRPr sz="228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20650" y="8482462"/>
            <a:ext cx="5559779" cy="1247642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71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5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28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804" y="1548130"/>
            <a:ext cx="4217939" cy="5418455"/>
          </a:xfrm>
        </p:spPr>
        <p:txBody>
          <a:bodyPr anchor="b"/>
          <a:lstStyle>
            <a:lvl1pPr>
              <a:defRPr sz="457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9779" y="3343536"/>
            <a:ext cx="6620649" cy="16502636"/>
          </a:xfrm>
        </p:spPr>
        <p:txBody>
          <a:bodyPr/>
          <a:lstStyle>
            <a:lvl1pPr>
              <a:defRPr sz="4577"/>
            </a:lvl1pPr>
            <a:lvl2pPr>
              <a:defRPr sz="4005"/>
            </a:lvl2pPr>
            <a:lvl3pPr>
              <a:defRPr sz="3432"/>
            </a:lvl3pPr>
            <a:lvl4pPr>
              <a:defRPr sz="2860"/>
            </a:lvl4pPr>
            <a:lvl5pPr>
              <a:defRPr sz="2860"/>
            </a:lvl5pPr>
            <a:lvl6pPr>
              <a:defRPr sz="2860"/>
            </a:lvl6pPr>
            <a:lvl7pPr>
              <a:defRPr sz="2860"/>
            </a:lvl7pPr>
            <a:lvl8pPr>
              <a:defRPr sz="2860"/>
            </a:lvl8pPr>
            <a:lvl9pPr>
              <a:defRPr sz="286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804" y="6966585"/>
            <a:ext cx="4217939" cy="12906460"/>
          </a:xfrm>
        </p:spPr>
        <p:txBody>
          <a:bodyPr/>
          <a:lstStyle>
            <a:lvl1pPr marL="0" indent="0">
              <a:buNone/>
              <a:defRPr sz="2288"/>
            </a:lvl1pPr>
            <a:lvl2pPr marL="653887" indent="0">
              <a:buNone/>
              <a:defRPr sz="2002"/>
            </a:lvl2pPr>
            <a:lvl3pPr marL="1307775" indent="0">
              <a:buNone/>
              <a:defRPr sz="1716"/>
            </a:lvl3pPr>
            <a:lvl4pPr marL="1961662" indent="0">
              <a:buNone/>
              <a:defRPr sz="1430"/>
            </a:lvl4pPr>
            <a:lvl5pPr marL="2615550" indent="0">
              <a:buNone/>
              <a:defRPr sz="1430"/>
            </a:lvl5pPr>
            <a:lvl6pPr marL="3269437" indent="0">
              <a:buNone/>
              <a:defRPr sz="1430"/>
            </a:lvl6pPr>
            <a:lvl7pPr marL="3923325" indent="0">
              <a:buNone/>
              <a:defRPr sz="1430"/>
            </a:lvl7pPr>
            <a:lvl8pPr marL="4577212" indent="0">
              <a:buNone/>
              <a:defRPr sz="1430"/>
            </a:lvl8pPr>
            <a:lvl9pPr marL="5231100" indent="0">
              <a:buNone/>
              <a:defRPr sz="143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46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804" y="1548130"/>
            <a:ext cx="4217939" cy="5418455"/>
          </a:xfrm>
        </p:spPr>
        <p:txBody>
          <a:bodyPr anchor="b"/>
          <a:lstStyle>
            <a:lvl1pPr>
              <a:defRPr sz="457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59779" y="3343536"/>
            <a:ext cx="6620649" cy="16502636"/>
          </a:xfrm>
        </p:spPr>
        <p:txBody>
          <a:bodyPr anchor="t"/>
          <a:lstStyle>
            <a:lvl1pPr marL="0" indent="0">
              <a:buNone/>
              <a:defRPr sz="4577"/>
            </a:lvl1pPr>
            <a:lvl2pPr marL="653887" indent="0">
              <a:buNone/>
              <a:defRPr sz="4005"/>
            </a:lvl2pPr>
            <a:lvl3pPr marL="1307775" indent="0">
              <a:buNone/>
              <a:defRPr sz="3432"/>
            </a:lvl3pPr>
            <a:lvl4pPr marL="1961662" indent="0">
              <a:buNone/>
              <a:defRPr sz="2860"/>
            </a:lvl4pPr>
            <a:lvl5pPr marL="2615550" indent="0">
              <a:buNone/>
              <a:defRPr sz="2860"/>
            </a:lvl5pPr>
            <a:lvl6pPr marL="3269437" indent="0">
              <a:buNone/>
              <a:defRPr sz="2860"/>
            </a:lvl6pPr>
            <a:lvl7pPr marL="3923325" indent="0">
              <a:buNone/>
              <a:defRPr sz="2860"/>
            </a:lvl7pPr>
            <a:lvl8pPr marL="4577212" indent="0">
              <a:buNone/>
              <a:defRPr sz="2860"/>
            </a:lvl8pPr>
            <a:lvl9pPr marL="5231100" indent="0">
              <a:buNone/>
              <a:defRPr sz="286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804" y="6966585"/>
            <a:ext cx="4217939" cy="12906460"/>
          </a:xfrm>
        </p:spPr>
        <p:txBody>
          <a:bodyPr/>
          <a:lstStyle>
            <a:lvl1pPr marL="0" indent="0">
              <a:buNone/>
              <a:defRPr sz="2288"/>
            </a:lvl1pPr>
            <a:lvl2pPr marL="653887" indent="0">
              <a:buNone/>
              <a:defRPr sz="2002"/>
            </a:lvl2pPr>
            <a:lvl3pPr marL="1307775" indent="0">
              <a:buNone/>
              <a:defRPr sz="1716"/>
            </a:lvl3pPr>
            <a:lvl4pPr marL="1961662" indent="0">
              <a:buNone/>
              <a:defRPr sz="1430"/>
            </a:lvl4pPr>
            <a:lvl5pPr marL="2615550" indent="0">
              <a:buNone/>
              <a:defRPr sz="1430"/>
            </a:lvl5pPr>
            <a:lvl6pPr marL="3269437" indent="0">
              <a:buNone/>
              <a:defRPr sz="1430"/>
            </a:lvl6pPr>
            <a:lvl7pPr marL="3923325" indent="0">
              <a:buNone/>
              <a:defRPr sz="1430"/>
            </a:lvl7pPr>
            <a:lvl8pPr marL="4577212" indent="0">
              <a:buNone/>
              <a:defRPr sz="1430"/>
            </a:lvl8pPr>
            <a:lvl9pPr marL="5231100" indent="0">
              <a:buNone/>
              <a:defRPr sz="143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5724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9101" y="1236359"/>
            <a:ext cx="11279624" cy="44885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9101" y="6181769"/>
            <a:ext cx="11279624" cy="14734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9100" y="21523312"/>
            <a:ext cx="2942511" cy="1236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BFA46-04E3-414F-A50A-7A646333E97A}" type="datetimeFigureOut">
              <a:rPr lang="pt-BR" smtClean="0"/>
              <a:t>08/01/2020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32030" y="21523312"/>
            <a:ext cx="4413766" cy="1236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36214" y="21523312"/>
            <a:ext cx="2942511" cy="12363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1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049B1-9200-49D5-ACD7-4EEA691038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3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07775" rtl="0" eaLnBrk="1" latinLnBrk="0" hangingPunct="1">
        <a:lnSpc>
          <a:spcPct val="90000"/>
        </a:lnSpc>
        <a:spcBef>
          <a:spcPct val="0"/>
        </a:spcBef>
        <a:buNone/>
        <a:defRPr sz="62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6944" indent="-326944" algn="l" defTabSz="1307775" rtl="0" eaLnBrk="1" latinLnBrk="0" hangingPunct="1">
        <a:lnSpc>
          <a:spcPct val="90000"/>
        </a:lnSpc>
        <a:spcBef>
          <a:spcPts val="1430"/>
        </a:spcBef>
        <a:buFont typeface="Arial" panose="020B0604020202020204" pitchFamily="34" charset="0"/>
        <a:buChar char="•"/>
        <a:defRPr sz="4005" kern="1200">
          <a:solidFill>
            <a:schemeClr val="tx1"/>
          </a:solidFill>
          <a:latin typeface="+mn-lt"/>
          <a:ea typeface="+mn-ea"/>
          <a:cs typeface="+mn-cs"/>
        </a:defRPr>
      </a:lvl1pPr>
      <a:lvl2pPr marL="980831" indent="-326944" algn="l" defTabSz="130777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3432" kern="1200">
          <a:solidFill>
            <a:schemeClr val="tx1"/>
          </a:solidFill>
          <a:latin typeface="+mn-lt"/>
          <a:ea typeface="+mn-ea"/>
          <a:cs typeface="+mn-cs"/>
        </a:defRPr>
      </a:lvl2pPr>
      <a:lvl3pPr marL="1634719" indent="-326944" algn="l" defTabSz="130777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860" kern="1200">
          <a:solidFill>
            <a:schemeClr val="tx1"/>
          </a:solidFill>
          <a:latin typeface="+mn-lt"/>
          <a:ea typeface="+mn-ea"/>
          <a:cs typeface="+mn-cs"/>
        </a:defRPr>
      </a:lvl3pPr>
      <a:lvl4pPr marL="2288606" indent="-326944" algn="l" defTabSz="130777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574" kern="1200">
          <a:solidFill>
            <a:schemeClr val="tx1"/>
          </a:solidFill>
          <a:latin typeface="+mn-lt"/>
          <a:ea typeface="+mn-ea"/>
          <a:cs typeface="+mn-cs"/>
        </a:defRPr>
      </a:lvl4pPr>
      <a:lvl5pPr marL="2942493" indent="-326944" algn="l" defTabSz="130777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574" kern="1200">
          <a:solidFill>
            <a:schemeClr val="tx1"/>
          </a:solidFill>
          <a:latin typeface="+mn-lt"/>
          <a:ea typeface="+mn-ea"/>
          <a:cs typeface="+mn-cs"/>
        </a:defRPr>
      </a:lvl5pPr>
      <a:lvl6pPr marL="3596381" indent="-326944" algn="l" defTabSz="130777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574" kern="1200">
          <a:solidFill>
            <a:schemeClr val="tx1"/>
          </a:solidFill>
          <a:latin typeface="+mn-lt"/>
          <a:ea typeface="+mn-ea"/>
          <a:cs typeface="+mn-cs"/>
        </a:defRPr>
      </a:lvl6pPr>
      <a:lvl7pPr marL="4250268" indent="-326944" algn="l" defTabSz="130777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574" kern="1200">
          <a:solidFill>
            <a:schemeClr val="tx1"/>
          </a:solidFill>
          <a:latin typeface="+mn-lt"/>
          <a:ea typeface="+mn-ea"/>
          <a:cs typeface="+mn-cs"/>
        </a:defRPr>
      </a:lvl7pPr>
      <a:lvl8pPr marL="4904156" indent="-326944" algn="l" defTabSz="130777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574" kern="1200">
          <a:solidFill>
            <a:schemeClr val="tx1"/>
          </a:solidFill>
          <a:latin typeface="+mn-lt"/>
          <a:ea typeface="+mn-ea"/>
          <a:cs typeface="+mn-cs"/>
        </a:defRPr>
      </a:lvl8pPr>
      <a:lvl9pPr marL="5558043" indent="-326944" algn="l" defTabSz="130777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5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7775" rtl="0" eaLnBrk="1" latinLnBrk="0" hangingPunct="1">
        <a:defRPr sz="2574" kern="1200">
          <a:solidFill>
            <a:schemeClr val="tx1"/>
          </a:solidFill>
          <a:latin typeface="+mn-lt"/>
          <a:ea typeface="+mn-ea"/>
          <a:cs typeface="+mn-cs"/>
        </a:defRPr>
      </a:lvl1pPr>
      <a:lvl2pPr marL="653887" algn="l" defTabSz="1307775" rtl="0" eaLnBrk="1" latinLnBrk="0" hangingPunct="1">
        <a:defRPr sz="2574" kern="1200">
          <a:solidFill>
            <a:schemeClr val="tx1"/>
          </a:solidFill>
          <a:latin typeface="+mn-lt"/>
          <a:ea typeface="+mn-ea"/>
          <a:cs typeface="+mn-cs"/>
        </a:defRPr>
      </a:lvl2pPr>
      <a:lvl3pPr marL="1307775" algn="l" defTabSz="1307775" rtl="0" eaLnBrk="1" latinLnBrk="0" hangingPunct="1">
        <a:defRPr sz="2574" kern="1200">
          <a:solidFill>
            <a:schemeClr val="tx1"/>
          </a:solidFill>
          <a:latin typeface="+mn-lt"/>
          <a:ea typeface="+mn-ea"/>
          <a:cs typeface="+mn-cs"/>
        </a:defRPr>
      </a:lvl3pPr>
      <a:lvl4pPr marL="1961662" algn="l" defTabSz="1307775" rtl="0" eaLnBrk="1" latinLnBrk="0" hangingPunct="1">
        <a:defRPr sz="2574" kern="1200">
          <a:solidFill>
            <a:schemeClr val="tx1"/>
          </a:solidFill>
          <a:latin typeface="+mn-lt"/>
          <a:ea typeface="+mn-ea"/>
          <a:cs typeface="+mn-cs"/>
        </a:defRPr>
      </a:lvl4pPr>
      <a:lvl5pPr marL="2615550" algn="l" defTabSz="1307775" rtl="0" eaLnBrk="1" latinLnBrk="0" hangingPunct="1">
        <a:defRPr sz="2574" kern="1200">
          <a:solidFill>
            <a:schemeClr val="tx1"/>
          </a:solidFill>
          <a:latin typeface="+mn-lt"/>
          <a:ea typeface="+mn-ea"/>
          <a:cs typeface="+mn-cs"/>
        </a:defRPr>
      </a:lvl5pPr>
      <a:lvl6pPr marL="3269437" algn="l" defTabSz="1307775" rtl="0" eaLnBrk="1" latinLnBrk="0" hangingPunct="1">
        <a:defRPr sz="2574" kern="1200">
          <a:solidFill>
            <a:schemeClr val="tx1"/>
          </a:solidFill>
          <a:latin typeface="+mn-lt"/>
          <a:ea typeface="+mn-ea"/>
          <a:cs typeface="+mn-cs"/>
        </a:defRPr>
      </a:lvl6pPr>
      <a:lvl7pPr marL="3923325" algn="l" defTabSz="1307775" rtl="0" eaLnBrk="1" latinLnBrk="0" hangingPunct="1">
        <a:defRPr sz="2574" kern="1200">
          <a:solidFill>
            <a:schemeClr val="tx1"/>
          </a:solidFill>
          <a:latin typeface="+mn-lt"/>
          <a:ea typeface="+mn-ea"/>
          <a:cs typeface="+mn-cs"/>
        </a:defRPr>
      </a:lvl7pPr>
      <a:lvl8pPr marL="4577212" algn="l" defTabSz="1307775" rtl="0" eaLnBrk="1" latinLnBrk="0" hangingPunct="1">
        <a:defRPr sz="2574" kern="1200">
          <a:solidFill>
            <a:schemeClr val="tx1"/>
          </a:solidFill>
          <a:latin typeface="+mn-lt"/>
          <a:ea typeface="+mn-ea"/>
          <a:cs typeface="+mn-cs"/>
        </a:defRPr>
      </a:lvl8pPr>
      <a:lvl9pPr marL="5231100" algn="l" defTabSz="1307775" rtl="0" eaLnBrk="1" latinLnBrk="0" hangingPunct="1">
        <a:defRPr sz="25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6">
            <a:extLst>
              <a:ext uri="{FF2B5EF4-FFF2-40B4-BE49-F238E27FC236}">
                <a16:creationId xmlns:a16="http://schemas.microsoft.com/office/drawing/2014/main" id="{80DACACA-D50E-45B4-9D18-3021952E0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" y="2189786"/>
            <a:ext cx="130778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pt-BR" altLang="pt-BR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TÍTULO DO TRABALHO EM LETRAS MAIÚSCULAS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55893788-841F-4B75-B16E-799992E10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2126" y="3900813"/>
            <a:ext cx="13298508" cy="104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102168" tIns="75113" rIns="102168" bIns="51084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924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496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7068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64013" indent="-258763" defTabSz="509588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buSzTx/>
            </a:pPr>
            <a:r>
              <a:rPr lang="pt-BR" altLang="pt-BR" sz="3000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Autor1, Autor2, Autor3, Autor4 e Autor5 </a:t>
            </a:r>
          </a:p>
          <a:p>
            <a:pPr algn="ctr" eaLnBrk="1">
              <a:buSzTx/>
            </a:pPr>
            <a:r>
              <a:rPr lang="pt-BR" altLang="pt-BR" sz="3000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Instituição(</a:t>
            </a:r>
            <a:r>
              <a:rPr lang="pt-BR" altLang="pt-BR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ões</a:t>
            </a:r>
            <a:r>
              <a:rPr lang="pt-BR" altLang="pt-BR" sz="3000" dirty="0">
                <a:solidFill>
                  <a:srgbClr val="000000"/>
                </a:solidFill>
                <a:latin typeface="Times New Roman" panose="02020603050405020304" pitchFamily="18" charset="0"/>
                <a:ea typeface="WenQuanYi Micro Hei" charset="0"/>
                <a:cs typeface="Times New Roman" panose="02020603050405020304" pitchFamily="18" charset="0"/>
              </a:rPr>
              <a:t>) de Origem da Pesquisa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8BE0A9FB-F31D-44EC-B990-3A007E0E2EEB}"/>
              </a:ext>
            </a:extLst>
          </p:cNvPr>
          <p:cNvSpPr/>
          <p:nvPr/>
        </p:nvSpPr>
        <p:spPr>
          <a:xfrm>
            <a:off x="61328" y="5886505"/>
            <a:ext cx="6842891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3085354-B77D-4BD6-96BA-40799B880DB8}"/>
              </a:ext>
            </a:extLst>
          </p:cNvPr>
          <p:cNvSpPr/>
          <p:nvPr/>
        </p:nvSpPr>
        <p:spPr>
          <a:xfrm>
            <a:off x="31431" y="13049361"/>
            <a:ext cx="6872787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EAACF67-166B-454F-9DD6-E3C033E990E1}"/>
              </a:ext>
            </a:extLst>
          </p:cNvPr>
          <p:cNvSpPr/>
          <p:nvPr/>
        </p:nvSpPr>
        <p:spPr>
          <a:xfrm>
            <a:off x="141825" y="13635369"/>
            <a:ext cx="69465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 exemplo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841186C9-A8A9-4EAA-B8A9-E0BFA460A7DD}"/>
              </a:ext>
            </a:extLst>
          </p:cNvPr>
          <p:cNvSpPr/>
          <p:nvPr/>
        </p:nvSpPr>
        <p:spPr>
          <a:xfrm>
            <a:off x="103725" y="15202740"/>
            <a:ext cx="69465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 exemplo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D44D8AFD-4CAE-45B0-B6CE-A3DBDD663E94}"/>
              </a:ext>
            </a:extLst>
          </p:cNvPr>
          <p:cNvSpPr/>
          <p:nvPr/>
        </p:nvSpPr>
        <p:spPr>
          <a:xfrm>
            <a:off x="33907" y="14724270"/>
            <a:ext cx="6870312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METODOLOGIA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8D31DE46-E2E8-407B-9E3A-4516B5C8D1DE}"/>
              </a:ext>
            </a:extLst>
          </p:cNvPr>
          <p:cNvSpPr/>
          <p:nvPr/>
        </p:nvSpPr>
        <p:spPr>
          <a:xfrm>
            <a:off x="158970" y="6343983"/>
            <a:ext cx="68043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 exemplo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EF890651-4925-4D54-B282-924406D113D2}"/>
              </a:ext>
            </a:extLst>
          </p:cNvPr>
          <p:cNvSpPr/>
          <p:nvPr/>
        </p:nvSpPr>
        <p:spPr>
          <a:xfrm>
            <a:off x="7338748" y="6210633"/>
            <a:ext cx="56261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 exemplo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C244CB82-231A-4DF6-8C6C-DF89F99F09E7}"/>
              </a:ext>
            </a:extLst>
          </p:cNvPr>
          <p:cNvSpPr/>
          <p:nvPr/>
        </p:nvSpPr>
        <p:spPr>
          <a:xfrm>
            <a:off x="7362809" y="5843959"/>
            <a:ext cx="5744911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 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7CA0A985-C012-400E-9086-93BC8597E0A6}"/>
              </a:ext>
            </a:extLst>
          </p:cNvPr>
          <p:cNvSpPr/>
          <p:nvPr/>
        </p:nvSpPr>
        <p:spPr>
          <a:xfrm>
            <a:off x="7338748" y="14681177"/>
            <a:ext cx="5768973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pt-BR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5B57C2D7-0066-4242-B65C-BA45D249114E}"/>
              </a:ext>
            </a:extLst>
          </p:cNvPr>
          <p:cNvSpPr/>
          <p:nvPr/>
        </p:nvSpPr>
        <p:spPr>
          <a:xfrm>
            <a:off x="7362810" y="15137098"/>
            <a:ext cx="56261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Texto exemplo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9403EE0D-D87F-4F0A-ABAF-E3C9A32861B8}"/>
              </a:ext>
            </a:extLst>
          </p:cNvPr>
          <p:cNvSpPr/>
          <p:nvPr/>
        </p:nvSpPr>
        <p:spPr>
          <a:xfrm>
            <a:off x="12698" y="20654295"/>
            <a:ext cx="13046393" cy="34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t-BR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REFERÊNCIAS: </a:t>
            </a:r>
            <a:r>
              <a:rPr lang="pt-B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aqui</a:t>
            </a: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8C96170E-5A7C-4B1F-8B28-14638B24F080}"/>
              </a:ext>
            </a:extLst>
          </p:cNvPr>
          <p:cNvSpPr/>
          <p:nvPr/>
        </p:nvSpPr>
        <p:spPr>
          <a:xfrm>
            <a:off x="-52126" y="20087944"/>
            <a:ext cx="12675643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Palavras-chaves</a:t>
            </a:r>
            <a:r>
              <a:rPr lang="pt-BR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aqui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AFA5F638-FEF9-4048-BE7A-A3886C2339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4041"/>
            <a:ext cx="13091074" cy="2025007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:a16="http://schemas.microsoft.com/office/drawing/2014/main" id="{EB97EE28-492A-4D39-B4A4-0654814AA2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1" y="22326702"/>
            <a:ext cx="8333333" cy="819048"/>
          </a:xfrm>
          <a:prstGeom prst="rect">
            <a:avLst/>
          </a:prstGeom>
        </p:spPr>
      </p:pic>
      <p:sp>
        <p:nvSpPr>
          <p:cNvPr id="28" name="CaixaDeTexto 27">
            <a:extLst>
              <a:ext uri="{FF2B5EF4-FFF2-40B4-BE49-F238E27FC236}">
                <a16:creationId xmlns:a16="http://schemas.microsoft.com/office/drawing/2014/main" id="{E97652FB-A585-442A-9C55-67CE7C0A10FC}"/>
              </a:ext>
            </a:extLst>
          </p:cNvPr>
          <p:cNvSpPr txBox="1"/>
          <p:nvPr/>
        </p:nvSpPr>
        <p:spPr>
          <a:xfrm>
            <a:off x="373664" y="623711"/>
            <a:ext cx="35577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Espaço para </a:t>
            </a:r>
          </a:p>
          <a:p>
            <a:r>
              <a:rPr lang="pt-BR" dirty="0"/>
              <a:t>Logotipos das instituições de ensino</a:t>
            </a:r>
          </a:p>
        </p:txBody>
      </p:sp>
    </p:spTree>
    <p:extLst>
      <p:ext uri="{BB962C8B-B14F-4D97-AF65-F5344CB8AC3E}">
        <p14:creationId xmlns:p14="http://schemas.microsoft.com/office/powerpoint/2010/main" val="18754777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53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Antonio Gomes Barbosa Neto</dc:creator>
  <cp:lastModifiedBy>Antonio Gomes Barbosa Neto</cp:lastModifiedBy>
  <cp:revision>1</cp:revision>
  <dcterms:created xsi:type="dcterms:W3CDTF">2020-01-08T17:29:38Z</dcterms:created>
  <dcterms:modified xsi:type="dcterms:W3CDTF">2020-01-08T19:32:44Z</dcterms:modified>
</cp:coreProperties>
</file>