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5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237"/>
    <a:srgbClr val="31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8CF2-A5FD-45C5-86F1-463B7576AB39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0729-B5C5-4A4D-8B87-928D8EF999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90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8CF2-A5FD-45C5-86F1-463B7576AB39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0729-B5C5-4A4D-8B87-928D8EF999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87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8CF2-A5FD-45C5-86F1-463B7576AB39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0729-B5C5-4A4D-8B87-928D8EF999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75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8CF2-A5FD-45C5-86F1-463B7576AB39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0729-B5C5-4A4D-8B87-928D8EF999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39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8CF2-A5FD-45C5-86F1-463B7576AB39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0729-B5C5-4A4D-8B87-928D8EF999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35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8CF2-A5FD-45C5-86F1-463B7576AB39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0729-B5C5-4A4D-8B87-928D8EF999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64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8CF2-A5FD-45C5-86F1-463B7576AB39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0729-B5C5-4A4D-8B87-928D8EF999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26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8CF2-A5FD-45C5-86F1-463B7576AB39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0729-B5C5-4A4D-8B87-928D8EF999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09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8CF2-A5FD-45C5-86F1-463B7576AB39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0729-B5C5-4A4D-8B87-928D8EF999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47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8CF2-A5FD-45C5-86F1-463B7576AB39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0729-B5C5-4A4D-8B87-928D8EF999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8CF2-A5FD-45C5-86F1-463B7576AB39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0729-B5C5-4A4D-8B87-928D8EF999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35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F8CF2-A5FD-45C5-86F1-463B7576AB39}" type="datetimeFigureOut">
              <a:rPr lang="pt-BR" smtClean="0"/>
              <a:t>27/02/2022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00729-B5C5-4A4D-8B87-928D8EF999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86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BAA8360-EC34-4B77-86EF-0D79B404D7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65582"/>
          <a:stretch/>
        </p:blipFill>
        <p:spPr>
          <a:xfrm>
            <a:off x="3865573" y="366181"/>
            <a:ext cx="4378046" cy="102183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6F3FEEB-6F53-40D2-AAA8-5F4FB8793312}"/>
              </a:ext>
            </a:extLst>
          </p:cNvPr>
          <p:cNvSpPr/>
          <p:nvPr/>
        </p:nvSpPr>
        <p:spPr>
          <a:xfrm>
            <a:off x="10287000" y="0"/>
            <a:ext cx="1519518" cy="6858000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Picture 11" descr="UNESP Logo – Universidade Estadual Paulista - PNG e Vetor - Download de Logo">
            <a:extLst>
              <a:ext uri="{FF2B5EF4-FFF2-40B4-BE49-F238E27FC236}">
                <a16:creationId xmlns:a16="http://schemas.microsoft.com/office/drawing/2014/main" xmlns="" id="{BDCADFC0-FA54-471B-BAD8-90D9A4CF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284" y="266129"/>
            <a:ext cx="982429" cy="106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Apresentação - PROEX Pró-reitoria de Extensão Universitária e Cultura -  Unesp - Universidade Estadual Paulista - Portal">
            <a:extLst>
              <a:ext uri="{FF2B5EF4-FFF2-40B4-BE49-F238E27FC236}">
                <a16:creationId xmlns:a16="http://schemas.microsoft.com/office/drawing/2014/main" xmlns="" id="{FD151010-A4D6-44D6-BBEA-8203CEFB9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283" y="1758011"/>
            <a:ext cx="982429" cy="100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Biblioteca da Faculdade de Odontologia de Araçatuba - FOA/UNESP: Logo FOA  60 Anos">
            <a:extLst>
              <a:ext uri="{FF2B5EF4-FFF2-40B4-BE49-F238E27FC236}">
                <a16:creationId xmlns:a16="http://schemas.microsoft.com/office/drawing/2014/main" xmlns="" id="{C127ABDB-2ADF-4598-B2DF-2C1F7E9F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842" y="4467901"/>
            <a:ext cx="982429" cy="98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F7C7345C-B3C9-4D98-B2E1-BC0662033C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94" y="3197153"/>
            <a:ext cx="1023753" cy="65812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E373873E-7CC0-4A23-857F-D750E10882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55" y="5741439"/>
            <a:ext cx="1361680" cy="56398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811AFE45-E047-4F36-AD58-947874D4C267}"/>
              </a:ext>
            </a:extLst>
          </p:cNvPr>
          <p:cNvSpPr txBox="1"/>
          <p:nvPr/>
        </p:nvSpPr>
        <p:spPr>
          <a:xfrm>
            <a:off x="505697" y="4592460"/>
            <a:ext cx="60988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pt-BR" b="1" dirty="0">
                <a:solidFill>
                  <a:srgbClr val="027237"/>
                </a:solidFill>
                <a:latin typeface="Bahnschrift" panose="020B0502040204020203" pitchFamily="34" charset="0"/>
                <a:ea typeface="Gill Sans" charset="0"/>
                <a:cs typeface="Gill Sans" charset="0"/>
              </a:rPr>
              <a:t>AUTOR: </a:t>
            </a:r>
          </a:p>
          <a:p>
            <a:pPr eaLnBrk="1" hangingPunct="1"/>
            <a:endParaRPr lang="en-US" altLang="pt-BR" sz="1800" b="1" dirty="0">
              <a:solidFill>
                <a:srgbClr val="027237"/>
              </a:solidFill>
              <a:latin typeface="Bahnschrift" panose="020B0502040204020203" pitchFamily="34" charset="0"/>
              <a:ea typeface="Gill Sans" charset="0"/>
              <a:cs typeface="Gill Sans" charset="0"/>
            </a:endParaRPr>
          </a:p>
          <a:p>
            <a:pPr eaLnBrk="1" hangingPunct="1"/>
            <a:r>
              <a:rPr lang="en-US" altLang="pt-BR" b="1" dirty="0" smtClean="0">
                <a:solidFill>
                  <a:srgbClr val="027237"/>
                </a:solidFill>
                <a:latin typeface="Bahnschrift" panose="020B0502040204020203" pitchFamily="34" charset="0"/>
                <a:ea typeface="Gill Sans" charset="0"/>
                <a:cs typeface="Gill Sans" charset="0"/>
              </a:rPr>
              <a:t>COAUTOR(ES)</a:t>
            </a:r>
            <a:r>
              <a:rPr lang="en-US" altLang="pt-BR" sz="1800" b="1" dirty="0" smtClean="0">
                <a:solidFill>
                  <a:srgbClr val="027237"/>
                </a:solidFill>
                <a:latin typeface="Bahnschrift" panose="020B0502040204020203" pitchFamily="34" charset="0"/>
                <a:ea typeface="Gill Sans" charset="0"/>
                <a:cs typeface="Gill Sans" charset="0"/>
              </a:rPr>
              <a:t>: </a:t>
            </a:r>
            <a:endParaRPr lang="en-US" altLang="pt-BR" sz="1800" b="1" dirty="0">
              <a:solidFill>
                <a:srgbClr val="027237"/>
              </a:solidFill>
              <a:latin typeface="Bahnschrift" panose="020B0502040204020203" pitchFamily="34" charset="0"/>
              <a:ea typeface="Gill Sans" charset="0"/>
              <a:cs typeface="Gill Sans" charset="0"/>
            </a:endParaRPr>
          </a:p>
          <a:p>
            <a:pPr eaLnBrk="1" hangingPunct="1"/>
            <a:endParaRPr lang="en-US" altLang="pt-BR" sz="1800" b="1" dirty="0">
              <a:solidFill>
                <a:srgbClr val="027237"/>
              </a:solidFill>
              <a:latin typeface="Bahnschrift" panose="020B0502040204020203" pitchFamily="34" charset="0"/>
              <a:ea typeface="Gill Sans" charset="0"/>
              <a:cs typeface="Gill Sans" charset="0"/>
            </a:endParaRPr>
          </a:p>
          <a:p>
            <a:pPr eaLnBrk="1" hangingPunct="1"/>
            <a:r>
              <a:rPr lang="en-US" altLang="pt-BR" sz="1800" b="1" dirty="0">
                <a:solidFill>
                  <a:srgbClr val="027237"/>
                </a:solidFill>
                <a:latin typeface="Bahnschrift" panose="020B0502040204020203" pitchFamily="34" charset="0"/>
                <a:ea typeface="Gill Sans" charset="0"/>
                <a:cs typeface="Gill Sans" charset="0"/>
              </a:rPr>
              <a:t>ORIENTADOR: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E9B763D1-4CBE-4F53-B0C3-BE864953F5B4}"/>
              </a:ext>
            </a:extLst>
          </p:cNvPr>
          <p:cNvSpPr txBox="1"/>
          <p:nvPr/>
        </p:nvSpPr>
        <p:spPr>
          <a:xfrm>
            <a:off x="3005159" y="2873987"/>
            <a:ext cx="609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3600" b="1" dirty="0">
                <a:solidFill>
                  <a:srgbClr val="313192"/>
                </a:solidFill>
                <a:latin typeface="Bahnschrift" panose="020B0502040204020203" pitchFamily="34" charset="0"/>
              </a:rPr>
              <a:t>TÍTULO DO TRABALHO</a:t>
            </a:r>
            <a:endParaRPr lang="en-US" altLang="pt-BR" sz="3600" b="1" dirty="0">
              <a:solidFill>
                <a:srgbClr val="313192"/>
              </a:solidFill>
              <a:latin typeface="Bahnschrift" panose="020B0502040204020203" pitchFamily="34" charset="0"/>
              <a:ea typeface="ヒラギノ角ゴ ProN W6" charset="0"/>
              <a:cs typeface="ヒラギノ角ゴ ProN W6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FBAA8360-EC34-4B77-86EF-0D79B404D7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5" b="7336"/>
          <a:stretch/>
        </p:blipFill>
        <p:spPr>
          <a:xfrm>
            <a:off x="0" y="148912"/>
            <a:ext cx="2658439" cy="157202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2" t="11939"/>
          <a:stretch/>
        </p:blipFill>
        <p:spPr>
          <a:xfrm>
            <a:off x="7216557" y="4446188"/>
            <a:ext cx="3070817" cy="2411812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10730993" y="3809774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BR" b="1" dirty="0" smtClean="0">
                <a:latin typeface="Bahnschrift" panose="020B0502040204020203" pitchFamily="34" charset="0"/>
                <a:ea typeface="Gill Sans" charset="0"/>
                <a:cs typeface="Gill Sans" charset="0"/>
              </a:rPr>
              <a:t>CAOE</a:t>
            </a:r>
            <a:endParaRPr lang="en-US" altLang="pt-BR" b="1" dirty="0">
              <a:latin typeface="Bahnschrift" panose="020B0502040204020203" pitchFamily="34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BCBC5BB-4B2B-4F50-9D79-652396A3B808}"/>
              </a:ext>
            </a:extLst>
          </p:cNvPr>
          <p:cNvSpPr/>
          <p:nvPr/>
        </p:nvSpPr>
        <p:spPr>
          <a:xfrm>
            <a:off x="0" y="220347"/>
            <a:ext cx="12192000" cy="810026"/>
          </a:xfrm>
          <a:prstGeom prst="rect">
            <a:avLst/>
          </a:prstGeom>
          <a:solidFill>
            <a:srgbClr val="31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022CA1A-8085-4EC5-A17D-6FE03937FF11}"/>
              </a:ext>
            </a:extLst>
          </p:cNvPr>
          <p:cNvSpPr txBox="1"/>
          <p:nvPr/>
        </p:nvSpPr>
        <p:spPr>
          <a:xfrm>
            <a:off x="0" y="3378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FF00"/>
                </a:solidFill>
                <a:latin typeface="Bahnschrift" panose="020B0502040204020203" pitchFamily="34" charset="0"/>
              </a:rPr>
              <a:t>INTRODUÇÃO</a:t>
            </a:r>
            <a:endParaRPr lang="pt-BR" sz="3600" dirty="0">
              <a:solidFill>
                <a:srgbClr val="FFFF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BAA8360-EC34-4B77-86EF-0D79B404D7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5" b="7336"/>
          <a:stretch/>
        </p:blipFill>
        <p:spPr>
          <a:xfrm>
            <a:off x="268942" y="104066"/>
            <a:ext cx="1893379" cy="1119617"/>
          </a:xfrm>
          <a:prstGeom prst="rect">
            <a:avLst/>
          </a:prstGeom>
          <a:ln>
            <a:solidFill>
              <a:srgbClr val="027237"/>
            </a:solidFill>
          </a:ln>
        </p:spPr>
      </p:pic>
    </p:spTree>
    <p:extLst>
      <p:ext uri="{BB962C8B-B14F-4D97-AF65-F5344CB8AC3E}">
        <p14:creationId xmlns:p14="http://schemas.microsoft.com/office/powerpoint/2010/main" val="15196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BCBC5BB-4B2B-4F50-9D79-652396A3B808}"/>
              </a:ext>
            </a:extLst>
          </p:cNvPr>
          <p:cNvSpPr/>
          <p:nvPr/>
        </p:nvSpPr>
        <p:spPr>
          <a:xfrm>
            <a:off x="0" y="220347"/>
            <a:ext cx="12192000" cy="810026"/>
          </a:xfrm>
          <a:prstGeom prst="rect">
            <a:avLst/>
          </a:prstGeom>
          <a:solidFill>
            <a:srgbClr val="31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022CA1A-8085-4EC5-A17D-6FE03937FF11}"/>
              </a:ext>
            </a:extLst>
          </p:cNvPr>
          <p:cNvSpPr txBox="1"/>
          <p:nvPr/>
        </p:nvSpPr>
        <p:spPr>
          <a:xfrm>
            <a:off x="0" y="3378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  <a:latin typeface="Bahnschrift" panose="020B0502040204020203" pitchFamily="34" charset="0"/>
              </a:rPr>
              <a:t>OBJETIVOS</a:t>
            </a:r>
            <a:endParaRPr lang="pt-BR" sz="3600" dirty="0">
              <a:solidFill>
                <a:srgbClr val="FFFF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BAA8360-EC34-4B77-86EF-0D79B404D7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5" b="7336"/>
          <a:stretch/>
        </p:blipFill>
        <p:spPr>
          <a:xfrm>
            <a:off x="268942" y="104066"/>
            <a:ext cx="1893379" cy="1119617"/>
          </a:xfrm>
          <a:prstGeom prst="rect">
            <a:avLst/>
          </a:prstGeom>
          <a:ln>
            <a:solidFill>
              <a:srgbClr val="027237"/>
            </a:solidFill>
          </a:ln>
        </p:spPr>
      </p:pic>
    </p:spTree>
    <p:extLst>
      <p:ext uri="{BB962C8B-B14F-4D97-AF65-F5344CB8AC3E}">
        <p14:creationId xmlns:p14="http://schemas.microsoft.com/office/powerpoint/2010/main" val="40061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BCBC5BB-4B2B-4F50-9D79-652396A3B808}"/>
              </a:ext>
            </a:extLst>
          </p:cNvPr>
          <p:cNvSpPr/>
          <p:nvPr/>
        </p:nvSpPr>
        <p:spPr>
          <a:xfrm>
            <a:off x="0" y="220347"/>
            <a:ext cx="12192000" cy="810026"/>
          </a:xfrm>
          <a:prstGeom prst="rect">
            <a:avLst/>
          </a:prstGeom>
          <a:solidFill>
            <a:srgbClr val="31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022CA1A-8085-4EC5-A17D-6FE03937FF11}"/>
              </a:ext>
            </a:extLst>
          </p:cNvPr>
          <p:cNvSpPr txBox="1"/>
          <p:nvPr/>
        </p:nvSpPr>
        <p:spPr>
          <a:xfrm>
            <a:off x="0" y="3378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  <a:latin typeface="Bahnschrift" panose="020B0502040204020203" pitchFamily="34" charset="0"/>
              </a:rPr>
              <a:t>MATERIAIS E MÉTODOS</a:t>
            </a:r>
            <a:endParaRPr lang="pt-BR" sz="3600" dirty="0">
              <a:solidFill>
                <a:srgbClr val="FFFF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BAA8360-EC34-4B77-86EF-0D79B404D7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5" b="7336"/>
          <a:stretch/>
        </p:blipFill>
        <p:spPr>
          <a:xfrm>
            <a:off x="268942" y="104066"/>
            <a:ext cx="1893379" cy="1119617"/>
          </a:xfrm>
          <a:prstGeom prst="rect">
            <a:avLst/>
          </a:prstGeom>
          <a:ln>
            <a:solidFill>
              <a:srgbClr val="027237"/>
            </a:solidFill>
          </a:ln>
        </p:spPr>
      </p:pic>
    </p:spTree>
    <p:extLst>
      <p:ext uri="{BB962C8B-B14F-4D97-AF65-F5344CB8AC3E}">
        <p14:creationId xmlns:p14="http://schemas.microsoft.com/office/powerpoint/2010/main" val="10181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BCBC5BB-4B2B-4F50-9D79-652396A3B808}"/>
              </a:ext>
            </a:extLst>
          </p:cNvPr>
          <p:cNvSpPr/>
          <p:nvPr/>
        </p:nvSpPr>
        <p:spPr>
          <a:xfrm>
            <a:off x="0" y="220347"/>
            <a:ext cx="12192000" cy="810026"/>
          </a:xfrm>
          <a:prstGeom prst="rect">
            <a:avLst/>
          </a:prstGeom>
          <a:solidFill>
            <a:srgbClr val="31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022CA1A-8085-4EC5-A17D-6FE03937FF11}"/>
              </a:ext>
            </a:extLst>
          </p:cNvPr>
          <p:cNvSpPr txBox="1"/>
          <p:nvPr/>
        </p:nvSpPr>
        <p:spPr>
          <a:xfrm>
            <a:off x="0" y="3378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  <a:latin typeface="Bahnschrift" panose="020B0502040204020203" pitchFamily="34" charset="0"/>
              </a:rPr>
              <a:t>RESULTADOS</a:t>
            </a:r>
            <a:endParaRPr lang="pt-BR" sz="3600" dirty="0">
              <a:solidFill>
                <a:srgbClr val="FFFF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BAA8360-EC34-4B77-86EF-0D79B404D7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5" b="7336"/>
          <a:stretch/>
        </p:blipFill>
        <p:spPr>
          <a:xfrm>
            <a:off x="268942" y="104066"/>
            <a:ext cx="1893379" cy="1119617"/>
          </a:xfrm>
          <a:prstGeom prst="rect">
            <a:avLst/>
          </a:prstGeom>
          <a:ln>
            <a:solidFill>
              <a:srgbClr val="027237"/>
            </a:solidFill>
          </a:ln>
        </p:spPr>
      </p:pic>
    </p:spTree>
    <p:extLst>
      <p:ext uri="{BB962C8B-B14F-4D97-AF65-F5344CB8AC3E}">
        <p14:creationId xmlns:p14="http://schemas.microsoft.com/office/powerpoint/2010/main" val="34498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BCBC5BB-4B2B-4F50-9D79-652396A3B808}"/>
              </a:ext>
            </a:extLst>
          </p:cNvPr>
          <p:cNvSpPr/>
          <p:nvPr/>
        </p:nvSpPr>
        <p:spPr>
          <a:xfrm>
            <a:off x="0" y="220347"/>
            <a:ext cx="12192000" cy="810026"/>
          </a:xfrm>
          <a:prstGeom prst="rect">
            <a:avLst/>
          </a:prstGeom>
          <a:solidFill>
            <a:srgbClr val="31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022CA1A-8085-4EC5-A17D-6FE03937FF11}"/>
              </a:ext>
            </a:extLst>
          </p:cNvPr>
          <p:cNvSpPr txBox="1"/>
          <p:nvPr/>
        </p:nvSpPr>
        <p:spPr>
          <a:xfrm>
            <a:off x="0" y="3378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  <a:latin typeface="Bahnschrift" panose="020B0502040204020203" pitchFamily="34" charset="0"/>
              </a:rPr>
              <a:t>CONCLUSÃO</a:t>
            </a:r>
            <a:endParaRPr lang="pt-BR" sz="3600" dirty="0">
              <a:solidFill>
                <a:srgbClr val="FFFF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BAA8360-EC34-4B77-86EF-0D79B404D7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5" b="7336"/>
          <a:stretch/>
        </p:blipFill>
        <p:spPr>
          <a:xfrm>
            <a:off x="268942" y="104066"/>
            <a:ext cx="1893379" cy="1119617"/>
          </a:xfrm>
          <a:prstGeom prst="rect">
            <a:avLst/>
          </a:prstGeom>
          <a:ln>
            <a:solidFill>
              <a:srgbClr val="027237"/>
            </a:solidFill>
          </a:ln>
        </p:spPr>
      </p:pic>
    </p:spTree>
    <p:extLst>
      <p:ext uri="{BB962C8B-B14F-4D97-AF65-F5344CB8AC3E}">
        <p14:creationId xmlns:p14="http://schemas.microsoft.com/office/powerpoint/2010/main" val="4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BCBC5BB-4B2B-4F50-9D79-652396A3B808}"/>
              </a:ext>
            </a:extLst>
          </p:cNvPr>
          <p:cNvSpPr/>
          <p:nvPr/>
        </p:nvSpPr>
        <p:spPr>
          <a:xfrm>
            <a:off x="0" y="220347"/>
            <a:ext cx="12192000" cy="810026"/>
          </a:xfrm>
          <a:prstGeom prst="rect">
            <a:avLst/>
          </a:prstGeom>
          <a:solidFill>
            <a:srgbClr val="31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022CA1A-8085-4EC5-A17D-6FE03937FF11}"/>
              </a:ext>
            </a:extLst>
          </p:cNvPr>
          <p:cNvSpPr txBox="1"/>
          <p:nvPr/>
        </p:nvSpPr>
        <p:spPr>
          <a:xfrm>
            <a:off x="0" y="3378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  <a:latin typeface="Bahnschrift" panose="020B0502040204020203" pitchFamily="34" charset="0"/>
              </a:rPr>
              <a:t>REFERÊNCIAS BIBLIOGRÁFICAS</a:t>
            </a:r>
            <a:endParaRPr lang="pt-BR" sz="3600" dirty="0">
              <a:solidFill>
                <a:srgbClr val="FFFF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BAA8360-EC34-4B77-86EF-0D79B404D7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5" b="7336"/>
          <a:stretch/>
        </p:blipFill>
        <p:spPr>
          <a:xfrm>
            <a:off x="268942" y="104066"/>
            <a:ext cx="1893379" cy="1119617"/>
          </a:xfrm>
          <a:prstGeom prst="rect">
            <a:avLst/>
          </a:prstGeom>
          <a:ln>
            <a:solidFill>
              <a:srgbClr val="027237"/>
            </a:solidFill>
          </a:ln>
        </p:spPr>
      </p:pic>
    </p:spTree>
    <p:extLst>
      <p:ext uri="{BB962C8B-B14F-4D97-AF65-F5344CB8AC3E}">
        <p14:creationId xmlns:p14="http://schemas.microsoft.com/office/powerpoint/2010/main" val="38078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mo Fazer Trabalhos Acadêmicos Nota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35145" y="3394769"/>
            <a:ext cx="6156853" cy="346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BCBC5BB-4B2B-4F50-9D79-652396A3B808}"/>
              </a:ext>
            </a:extLst>
          </p:cNvPr>
          <p:cNvSpPr/>
          <p:nvPr/>
        </p:nvSpPr>
        <p:spPr>
          <a:xfrm>
            <a:off x="0" y="220347"/>
            <a:ext cx="12192000" cy="810026"/>
          </a:xfrm>
          <a:prstGeom prst="rect">
            <a:avLst/>
          </a:prstGeom>
          <a:solidFill>
            <a:srgbClr val="31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022CA1A-8085-4EC5-A17D-6FE03937FF11}"/>
              </a:ext>
            </a:extLst>
          </p:cNvPr>
          <p:cNvSpPr txBox="1"/>
          <p:nvPr/>
        </p:nvSpPr>
        <p:spPr>
          <a:xfrm>
            <a:off x="1" y="1548110"/>
            <a:ext cx="12192000" cy="184665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/>
              <a:t>Pesquisa: </a:t>
            </a:r>
            <a:r>
              <a:rPr lang="pt-BR" sz="2400" dirty="0" smtClean="0"/>
              <a:t>Introdução, Objetivos, Materiais e Métodos, Resultados, Conclusão.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/>
              <a:t>Relato de Caso: </a:t>
            </a:r>
            <a:r>
              <a:rPr lang="pt-BR" sz="2400" dirty="0" smtClean="0"/>
              <a:t>Introdução, Relato de Caso, </a:t>
            </a:r>
            <a:r>
              <a:rPr lang="pt-BR" sz="2800" dirty="0" smtClean="0"/>
              <a:t>Discussão</a:t>
            </a:r>
            <a:r>
              <a:rPr lang="pt-BR" sz="2400" dirty="0" smtClean="0"/>
              <a:t>, Conclusão.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/>
              <a:t>Revisão de Literatura: </a:t>
            </a:r>
            <a:r>
              <a:rPr lang="pt-BR" sz="2400" dirty="0" smtClean="0"/>
              <a:t>Introdução, Proposição, Revisão de Literatura, Conclusão.</a:t>
            </a:r>
            <a:endParaRPr lang="pt-BR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BAA8360-EC34-4B77-86EF-0D79B404D7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5" b="7336"/>
          <a:stretch/>
        </p:blipFill>
        <p:spPr>
          <a:xfrm>
            <a:off x="268942" y="104066"/>
            <a:ext cx="1893379" cy="1119617"/>
          </a:xfrm>
          <a:prstGeom prst="rect">
            <a:avLst/>
          </a:prstGeom>
          <a:ln>
            <a:solidFill>
              <a:srgbClr val="027237"/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022CA1A-8085-4EC5-A17D-6FE03937FF11}"/>
              </a:ext>
            </a:extLst>
          </p:cNvPr>
          <p:cNvSpPr txBox="1"/>
          <p:nvPr/>
        </p:nvSpPr>
        <p:spPr>
          <a:xfrm>
            <a:off x="0" y="3378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  <a:latin typeface="Bahnschrift" panose="020B0502040204020203" pitchFamily="34" charset="0"/>
              </a:rPr>
              <a:t>TIPOS DE TRABALHOS</a:t>
            </a:r>
            <a:endParaRPr lang="pt-B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64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Gill Sans</vt:lpstr>
      <vt:lpstr>ヒラギノ角ゴ ProN W6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Caroline Dousseau</dc:creator>
  <cp:lastModifiedBy>Caroline Dousseau</cp:lastModifiedBy>
  <cp:revision>6</cp:revision>
  <dcterms:created xsi:type="dcterms:W3CDTF">2022-02-28T02:52:55Z</dcterms:created>
  <dcterms:modified xsi:type="dcterms:W3CDTF">2022-02-28T04:05:55Z</dcterms:modified>
</cp:coreProperties>
</file>