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4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21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26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3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35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3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3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3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4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48611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07694-2B8A-443C-B015-F384047113D0}" type="datetimeFigureOut">
              <a:rPr lang="pt-BR" smtClean="0"/>
              <a:t>30/09/2023</a:t>
            </a:fld>
            <a:endParaRPr lang="pt-BR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9539-6AC4-4C3F-8A52-72D01EB84F4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8"/>
            <a:ext cx="7559674" cy="10684137"/>
          </a:xfrm>
          <a:prstGeom prst="rect">
            <a:avLst/>
          </a:prstGeom>
        </p:spPr>
      </p:pic>
      <p:sp>
        <p:nvSpPr>
          <p:cNvPr id="1048586" name="CaixaDeTexto 3"/>
          <p:cNvSpPr txBox="1"/>
          <p:nvPr/>
        </p:nvSpPr>
        <p:spPr>
          <a:xfrm>
            <a:off x="905560" y="2154529"/>
            <a:ext cx="2715905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INTRODUÇÃO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87" name="CaixaDeTexto 4"/>
          <p:cNvSpPr txBox="1"/>
          <p:nvPr/>
        </p:nvSpPr>
        <p:spPr>
          <a:xfrm>
            <a:off x="857793" y="4301967"/>
            <a:ext cx="2811438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OBJETIVOS 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88" name="CaixaDeTexto 5"/>
          <p:cNvSpPr txBox="1"/>
          <p:nvPr/>
        </p:nvSpPr>
        <p:spPr>
          <a:xfrm>
            <a:off x="4527024" y="4295606"/>
            <a:ext cx="2634016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METODOLOGIA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89" name="CaixaDeTexto 6"/>
          <p:cNvSpPr txBox="1"/>
          <p:nvPr/>
        </p:nvSpPr>
        <p:spPr>
          <a:xfrm>
            <a:off x="4527024" y="2120635"/>
            <a:ext cx="3321988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RESULTADOS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90" name="CaixaDeTexto 7"/>
          <p:cNvSpPr txBox="1"/>
          <p:nvPr/>
        </p:nvSpPr>
        <p:spPr>
          <a:xfrm>
            <a:off x="905560" y="6476558"/>
            <a:ext cx="3118588" cy="396241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CONSIDERAÇÕES FINAIS  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048591" name="CaixaDeTexto 8"/>
          <p:cNvSpPr txBox="1"/>
          <p:nvPr/>
        </p:nvSpPr>
        <p:spPr>
          <a:xfrm>
            <a:off x="4527024" y="6470577"/>
            <a:ext cx="2647666" cy="461665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REFERENCIAIS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048592" name="CaixaDeTexto 9"/>
          <p:cNvSpPr txBox="1"/>
          <p:nvPr/>
        </p:nvSpPr>
        <p:spPr>
          <a:xfrm>
            <a:off x="286603" y="1091820"/>
            <a:ext cx="1651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Logo da </a:t>
            </a:r>
          </a:p>
          <a:p>
            <a:r>
              <a:rPr lang="pt-BR" b="1" dirty="0" smtClean="0"/>
              <a:t>Instituiçã</a:t>
            </a:r>
            <a:r>
              <a:rPr lang="pt-BR" dirty="0" smtClean="0"/>
              <a:t>o</a:t>
            </a:r>
          </a:p>
          <a:p>
            <a:endParaRPr lang="pt-BR" dirty="0"/>
          </a:p>
        </p:txBody>
      </p:sp>
      <p:sp>
        <p:nvSpPr>
          <p:cNvPr id="1048593" name="CaixaDeTexto 10"/>
          <p:cNvSpPr txBox="1"/>
          <p:nvPr/>
        </p:nvSpPr>
        <p:spPr>
          <a:xfrm>
            <a:off x="1537951" y="1061103"/>
            <a:ext cx="373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Titulo do projeto</a:t>
            </a:r>
            <a:endParaRPr lang="pt-BR" b="1" dirty="0"/>
          </a:p>
        </p:txBody>
      </p:sp>
      <p:sp>
        <p:nvSpPr>
          <p:cNvPr id="1048594" name="CaixaDeTexto 11"/>
          <p:cNvSpPr txBox="1"/>
          <p:nvPr/>
        </p:nvSpPr>
        <p:spPr>
          <a:xfrm>
            <a:off x="1592542" y="1456889"/>
            <a:ext cx="2361063" cy="382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Autores:</a:t>
            </a:r>
            <a:endParaRPr lang="pt-B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Dhonattan Mezack</dc:creator>
  <cp:lastModifiedBy>Acauã Victor</cp:lastModifiedBy>
  <cp:revision>2</cp:revision>
  <dcterms:created xsi:type="dcterms:W3CDTF">2022-09-13T22:04:47Z</dcterms:created>
  <dcterms:modified xsi:type="dcterms:W3CDTF">2023-09-30T21:56:20Z</dcterms:modified>
</cp:coreProperties>
</file>