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68F49-84B2-45E8-8727-46504E8C76D6}" type="datetimeFigureOut">
              <a:rPr lang="pt-BR" smtClean="0"/>
              <a:t>15/11/2019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6D6F-41EE-4359-AC7F-BA0DD4DB36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272914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68F49-84B2-45E8-8727-46504E8C76D6}" type="datetimeFigureOut">
              <a:rPr lang="pt-BR" smtClean="0"/>
              <a:t>15/11/2019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6D6F-41EE-4359-AC7F-BA0DD4DB36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441563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68F49-84B2-45E8-8727-46504E8C76D6}" type="datetimeFigureOut">
              <a:rPr lang="pt-BR" smtClean="0"/>
              <a:t>15/11/2019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6D6F-41EE-4359-AC7F-BA0DD4DB36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679736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68F49-84B2-45E8-8727-46504E8C76D6}" type="datetimeFigureOut">
              <a:rPr lang="pt-BR" smtClean="0"/>
              <a:t>15/11/2019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6D6F-41EE-4359-AC7F-BA0DD4DB36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7235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68F49-84B2-45E8-8727-46504E8C76D6}" type="datetimeFigureOut">
              <a:rPr lang="pt-BR" smtClean="0"/>
              <a:t>15/11/2019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6D6F-41EE-4359-AC7F-BA0DD4DB36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489711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68F49-84B2-45E8-8727-46504E8C76D6}" type="datetimeFigureOut">
              <a:rPr lang="pt-BR" smtClean="0"/>
              <a:t>15/11/2019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6D6F-41EE-4359-AC7F-BA0DD4DB36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3518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68F49-84B2-45E8-8727-46504E8C76D6}" type="datetimeFigureOut">
              <a:rPr lang="pt-BR" smtClean="0"/>
              <a:t>15/11/2019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6D6F-41EE-4359-AC7F-BA0DD4DB36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413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68F49-84B2-45E8-8727-46504E8C76D6}" type="datetimeFigureOut">
              <a:rPr lang="pt-BR" smtClean="0"/>
              <a:t>15/11/2019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6D6F-41EE-4359-AC7F-BA0DD4DB36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74406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68F49-84B2-45E8-8727-46504E8C76D6}" type="datetimeFigureOut">
              <a:rPr lang="pt-BR" smtClean="0"/>
              <a:t>15/11/2019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6D6F-41EE-4359-AC7F-BA0DD4DB36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00971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68F49-84B2-45E8-8727-46504E8C76D6}" type="datetimeFigureOut">
              <a:rPr lang="pt-BR" smtClean="0"/>
              <a:t>15/11/2019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6D6F-41EE-4359-AC7F-BA0DD4DB36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528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768F49-84B2-45E8-8727-46504E8C76D6}" type="datetimeFigureOut">
              <a:rPr lang="pt-BR" smtClean="0"/>
              <a:t>15/11/2019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946D6F-41EE-4359-AC7F-BA0DD4DB36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2490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768F49-84B2-45E8-8727-46504E8C76D6}" type="datetimeFigureOut">
              <a:rPr lang="pt-BR" smtClean="0"/>
              <a:t>15/11/2019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946D6F-41EE-4359-AC7F-BA0DD4DB3629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61483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85404"/>
          <a:stretch/>
        </p:blipFill>
        <p:spPr>
          <a:xfrm>
            <a:off x="0" y="0"/>
            <a:ext cx="9144000" cy="721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81572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Apresentação na tela 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</vt:i4>
      </vt:variant>
    </vt:vector>
  </HeadingPairs>
  <TitlesOfParts>
    <vt:vector size="2" baseType="lpstr">
      <vt:lpstr>Tema do Office</vt:lpstr>
      <vt:lpstr>Apresentação do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Stephane Serejo</dc:creator>
  <cp:lastModifiedBy>Stephane Serejo</cp:lastModifiedBy>
  <cp:revision>1</cp:revision>
  <dcterms:created xsi:type="dcterms:W3CDTF">2019-11-15T22:38:12Z</dcterms:created>
  <dcterms:modified xsi:type="dcterms:W3CDTF">2019-11-15T22:42:07Z</dcterms:modified>
</cp:coreProperties>
</file>