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</p:sldIdLst>
  <p:sldSz cy="6858000" cx="12192000"/>
  <p:notesSz cx="6858000" cy="9144000"/>
  <p:defaultTextStyle>
    <a:defPPr lvl="0">
      <a:defRPr lang="pt-BR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84312-4EC7-42EE-BC68-CA0E77899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D2DF33-C828-49E0-A6FB-FC6A4ABF6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8D9D04-5A01-4E81-9CFB-B332F0BE7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ED49AE-82DA-4F09-81CA-E6D0D629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7981E4-CFD5-4184-A2C3-8D04A3463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00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F7356-719F-459B-8488-44B7970E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8B36FBC-B46E-44ED-9426-2A06C04E0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BC18B1-34A7-4753-9FE3-0B0AC196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48634D-028E-45EE-81DC-998004EC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6DF578-6041-416A-B2CB-5A992BC4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47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F4FB37-CFD2-46A9-A9FD-EF11B7461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11C4CA-69CA-4D0E-9F9D-E9426FD6D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CFAA86-A2F3-472C-9416-03AE2CCC0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5CA3DA-2ABB-4CA3-B27F-677B9B73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EC7C9B-C1DF-4606-8C57-34DA617E1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95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BF817-D9C4-4FF9-A5EB-CFA1A2D1A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B83442-73C0-4D89-9D26-CD0F399FD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FD0ED5-F0B1-4FDE-A8CE-154798E3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2D6E9A-1977-43FE-8A5E-5318588C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6D056F-2E3A-40CC-92AE-640330E1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06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E8EB2-3CAD-495F-A586-895A6530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9710D77-A226-470D-A5C8-B83B89394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42F4EE-6A03-457A-8C8F-CC6B0C50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DE1A36-432D-4493-9CE3-6DA51E5B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65B884-8DC9-4D81-8942-77929662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54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4FE81-F3F8-48D3-9220-E79C7AFA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7E6652-BF03-4FC8-A74D-F8F173238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58819B-6EA7-46F0-A45A-249296593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B101BB-CB5D-4AB7-929D-EE3886D6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08F65B-7CFF-4750-ACA7-2DDC93E4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2F74B0-097D-4CEC-8E8C-2FB8E4E5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0D543-5B56-40A5-B4EE-98FA16CA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BCBF5E-75B2-4E5B-88FA-03CDC663D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323110-D0EF-4632-BAD2-EB3DB0DF8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72BB858-85EE-4AD6-B5BE-29C400D4C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7343AB-7F07-4D75-82A3-F079D430A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DEE84B8-DB21-44F7-B555-B865E56E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17C6FD-BA60-4FFF-BD49-1B13F9A2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BF0C07E-7EFF-4136-83D0-6108B5B8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83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75899-7B37-4EF0-A147-6E90772B1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9C6BA93-64F6-480E-81BF-5907F584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35E0AEF-BC91-41F8-AA41-E02BD3E0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FDA9401-E067-46AC-A741-B9C08D95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4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93A90D7-0B09-4CDF-9F68-4BB105F4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898876-6998-47CD-829F-95E94A3B0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90B381-5F18-412C-B133-5B5ED0C8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2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2ECCD-5EEB-46D9-B4E8-061D8682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1FAEE6-9AE5-46A3-A1A1-964B8EA93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A74835-BC80-43A4-B645-A7E7819B1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64E0C6-BBED-4545-B24A-1B22BE46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AA32C6-1475-4313-92CA-D46592E3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9E6AC8-116B-4F3D-A360-3AC29C63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59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DFB22-53E2-4E01-9147-9E270C13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70CF84-A047-42F1-AABA-801188415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7409A0-65C2-4C24-AE85-E0F424BC8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083CAA-ADD6-46F9-9A18-5011F018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357D50-BBD1-4E64-8908-59D6347E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8659C4-EF0F-4733-A862-6C28E6C97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36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10D2B73-9C15-4C71-9C0B-A05208D0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6DF53B-7DE7-494C-B79B-FB4F2C4D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81ABA1-E266-405C-9D7C-2E602A2BF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2A794-A75A-4AA9-B1DA-67883F2B0D64}" type="datetimeFigureOut">
              <a:rPr lang="pt-BR" smtClean="0"/>
              <a:t>10/01/2022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3F19EE-B6A8-45F8-961B-8C010DEDB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B7F7E7-C5B3-444C-B12F-FE7F5B95C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C18A0-F173-4187-8FA0-69C258A95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19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88A6DA-2021-4652-8E2C-69674145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469" y="3118821"/>
            <a:ext cx="10640754" cy="775845"/>
          </a:xfrm>
        </p:spPr>
        <p:txBody>
          <a:bodyPr anchor="b">
            <a:normAutofit/>
          </a:bodyPr>
          <a:lstStyle/>
          <a:p>
            <a:r>
              <a:rPr lang="pt-BR" sz="4000" dirty="0">
                <a:solidFill>
                  <a:schemeClr val="tx2"/>
                </a:solidFill>
              </a:rPr>
              <a:t>Título da Palestra, ou Minicurso ou Painel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C54052-EE0A-4DDE-BD44-F51A4ECEE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968" y="4773120"/>
            <a:ext cx="9163757" cy="450447"/>
          </a:xfrm>
        </p:spPr>
        <p:txBody>
          <a:bodyPr anchor="ctr">
            <a:norm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Nome do Palestrante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94535B42-A9B2-4357-9A23-AA3C6BD45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425" y="0"/>
            <a:ext cx="7599976" cy="271699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ubtítulo 2">
            <a:extLst>
              <a:ext uri="{FF2B5EF4-FFF2-40B4-BE49-F238E27FC236}">
                <a16:creationId xmlns:a16="http://schemas.microsoft.com/office/drawing/2014/main" id="{F719949F-9391-4258-BF61-F09F5CA34C52}"/>
              </a:ext>
            </a:extLst>
          </p:cNvPr>
          <p:cNvSpPr txBox="1">
            <a:spLocks/>
          </p:cNvSpPr>
          <p:nvPr/>
        </p:nvSpPr>
        <p:spPr>
          <a:xfrm>
            <a:off x="3035362" y="6319534"/>
            <a:ext cx="9163757" cy="450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2000" dirty="0">
                <a:solidFill>
                  <a:schemeClr val="tx2"/>
                </a:solidFill>
              </a:rPr>
              <a:t>XX/04/2022</a:t>
            </a:r>
          </a:p>
        </p:txBody>
      </p:sp>
    </p:spTree>
    <p:extLst>
      <p:ext uri="{BB962C8B-B14F-4D97-AF65-F5344CB8AC3E}">
        <p14:creationId xmlns:p14="http://schemas.microsoft.com/office/powerpoint/2010/main" val="417127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8AB40A-4374-4897-B5EE-9F8913476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6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88A6DA-2021-4652-8E2C-69674145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0764" y="182039"/>
            <a:ext cx="10066881" cy="6832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Título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4000" dirty="0">
                <a:solidFill>
                  <a:schemeClr val="tx2"/>
                </a:solidFill>
              </a:rPr>
              <a:t>Slide (se </a:t>
            </a:r>
            <a:r>
              <a:rPr lang="en-US" sz="4000" dirty="0" err="1">
                <a:solidFill>
                  <a:schemeClr val="tx2"/>
                </a:solidFill>
              </a:rPr>
              <a:t>houver</a:t>
            </a:r>
            <a:r>
              <a:rPr lang="en-US" sz="4000" dirty="0">
                <a:solidFill>
                  <a:schemeClr val="tx2"/>
                </a:solidFill>
              </a:rPr>
              <a:t>)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C54052-EE0A-4DDE-BD44-F51A4ECEE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11" y="1221919"/>
            <a:ext cx="11902734" cy="171404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Insira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seu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texto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conforme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necessário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e fique à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vontade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para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inserir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imagens.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Pode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utilizar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fonte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e cores de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sua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preferência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algn="l"/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dirty="0">
                <a:solidFill>
                  <a:schemeClr val="tx2"/>
                </a:solidFill>
              </a:rPr>
              <a:t>Fique à </a:t>
            </a:r>
            <a:r>
              <a:rPr lang="en-US" dirty="0" err="1">
                <a:solidFill>
                  <a:schemeClr val="tx2"/>
                </a:solidFill>
              </a:rPr>
              <a:t>vontade</a:t>
            </a:r>
            <a:r>
              <a:rPr lang="en-US" dirty="0">
                <a:solidFill>
                  <a:schemeClr val="tx2"/>
                </a:solidFill>
              </a:rPr>
              <a:t> para </a:t>
            </a:r>
            <a:r>
              <a:rPr lang="en-US" dirty="0" err="1">
                <a:solidFill>
                  <a:schemeClr val="tx2"/>
                </a:solidFill>
              </a:rPr>
              <a:t>fazer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apresentação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sobre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você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sobre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sua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empresa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sobre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sua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atuação</a:t>
            </a:r>
            <a:r>
              <a:rPr lang="en-US" dirty="0">
                <a:solidFill>
                  <a:schemeClr val="tx2"/>
                </a:solidFill>
              </a:rPr>
              <a:t>.</a:t>
            </a:r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83379C-045E-4010-ABDC-A270A0AA1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1" y="170308"/>
            <a:ext cx="2514948" cy="2174333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B0AB1BF-11AE-4CFF-85EC-E51DBD316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26548A0-953E-4FBA-97A5-592ACAF42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4FA27B-CD1F-421B-BB4F-B141F02FF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CDBD6AB-1AC7-4807-9C34-01139BB7C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94535B42-A9B2-4357-9A23-AA3C6BD453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005" y="0"/>
            <a:ext cx="3417949" cy="1221917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F5FDDF18-F156-4D2D-82C6-F55008E33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3" y="4560734"/>
            <a:ext cx="3061446" cy="2297265"/>
            <a:chOff x="-305" y="-1"/>
            <a:chExt cx="3832880" cy="287613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822C29E-FFDD-45BC-A286-9C00C8E2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9E2381D-1763-4D42-A3A2-B2345DD35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2A622D5-9532-4E0C-B9A8-DAEDD464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C0ABE88-5ADF-4A31-8505-78968DBB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276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8AB40A-4374-4897-B5EE-9F8913476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6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88A6DA-2021-4652-8E2C-69674145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0764" y="182039"/>
            <a:ext cx="10066881" cy="6832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Título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4000" dirty="0">
                <a:solidFill>
                  <a:schemeClr val="tx2"/>
                </a:solidFill>
              </a:rPr>
              <a:t>Slide (se </a:t>
            </a:r>
            <a:r>
              <a:rPr lang="en-US" sz="4000" dirty="0" err="1">
                <a:solidFill>
                  <a:schemeClr val="tx2"/>
                </a:solidFill>
              </a:rPr>
              <a:t>houver</a:t>
            </a:r>
            <a:r>
              <a:rPr lang="en-US" sz="4000" dirty="0">
                <a:solidFill>
                  <a:schemeClr val="tx2"/>
                </a:solidFill>
              </a:rPr>
              <a:t>)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C54052-EE0A-4DDE-BD44-F51A4ECEE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11" y="1221919"/>
            <a:ext cx="11902734" cy="17140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Utilize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quantos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slides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você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julgar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necessário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lembrand</a:t>
            </a:r>
            <a:r>
              <a:rPr lang="en-US" dirty="0" err="1">
                <a:solidFill>
                  <a:schemeClr val="tx2"/>
                </a:solidFill>
              </a:rPr>
              <a:t>o</a:t>
            </a:r>
            <a:r>
              <a:rPr lang="en-US" dirty="0">
                <a:solidFill>
                  <a:schemeClr val="tx2"/>
                </a:solidFill>
              </a:rPr>
              <a:t>-se do tempo de 45 </a:t>
            </a:r>
            <a:r>
              <a:rPr lang="en-US" dirty="0" err="1">
                <a:solidFill>
                  <a:schemeClr val="tx2"/>
                </a:solidFill>
              </a:rPr>
              <a:t>minutos</a:t>
            </a:r>
            <a:r>
              <a:rPr lang="en-US" dirty="0">
                <a:solidFill>
                  <a:schemeClr val="tx2"/>
                </a:solidFill>
              </a:rPr>
              <a:t> para </a:t>
            </a:r>
            <a:r>
              <a:rPr lang="en-US" dirty="0" err="1">
                <a:solidFill>
                  <a:schemeClr val="tx2"/>
                </a:solidFill>
              </a:rPr>
              <a:t>sua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apresentação</a:t>
            </a:r>
            <a:r>
              <a:rPr lang="en-US" dirty="0">
                <a:solidFill>
                  <a:schemeClr val="tx2"/>
                </a:solidFill>
              </a:rPr>
              <a:t> para palestra, 3 horas para </a:t>
            </a:r>
            <a:r>
              <a:rPr lang="en-US" dirty="0" err="1">
                <a:solidFill>
                  <a:schemeClr val="tx2"/>
                </a:solidFill>
              </a:rPr>
              <a:t>minicurso</a:t>
            </a:r>
            <a:r>
              <a:rPr lang="en-US" dirty="0">
                <a:solidFill>
                  <a:schemeClr val="tx2"/>
                </a:solidFill>
              </a:rPr>
              <a:t> e 15 </a:t>
            </a:r>
            <a:r>
              <a:rPr lang="en-US" dirty="0" err="1">
                <a:solidFill>
                  <a:schemeClr val="tx2"/>
                </a:solidFill>
              </a:rPr>
              <a:t>minutos</a:t>
            </a:r>
            <a:r>
              <a:rPr lang="en-US" dirty="0">
                <a:solidFill>
                  <a:schemeClr val="tx2"/>
                </a:solidFill>
              </a:rPr>
              <a:t> para </a:t>
            </a:r>
            <a:r>
              <a:rPr lang="en-US" dirty="0" err="1">
                <a:solidFill>
                  <a:schemeClr val="tx2"/>
                </a:solidFill>
              </a:rPr>
              <a:t>painel</a:t>
            </a:r>
            <a:r>
              <a:rPr lang="en-US" dirty="0">
                <a:solidFill>
                  <a:schemeClr val="tx2"/>
                </a:solidFill>
              </a:rPr>
              <a:t>.</a:t>
            </a:r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83379C-045E-4010-ABDC-A270A0AA1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1" y="170308"/>
            <a:ext cx="2514948" cy="2174333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B0AB1BF-11AE-4CFF-85EC-E51DBD316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26548A0-953E-4FBA-97A5-592ACAF42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4FA27B-CD1F-421B-BB4F-B141F02FF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CDBD6AB-1AC7-4807-9C34-01139BB7C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94535B42-A9B2-4357-9A23-AA3C6BD453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005" y="0"/>
            <a:ext cx="3417949" cy="1221917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F5FDDF18-F156-4D2D-82C6-F55008E33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3" y="4560734"/>
            <a:ext cx="3061446" cy="2297265"/>
            <a:chOff x="-305" y="-1"/>
            <a:chExt cx="3832880" cy="287613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822C29E-FFDD-45BC-A286-9C00C8E2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9E2381D-1763-4D42-A3A2-B2345DD35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2A622D5-9532-4E0C-B9A8-DAEDD464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C0ABE88-5ADF-4A31-8505-78968DBB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68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6" name="Imagem 25" descr="Logotipo, nome da empresa&#10;&#10;Descrição gerada automaticamente">
            <a:extLst>
              <a:ext uri="{FF2B5EF4-FFF2-40B4-BE49-F238E27FC236}">
                <a16:creationId xmlns:a16="http://schemas.microsoft.com/office/drawing/2014/main" id="{B8F8428A-AB1F-46CA-B96C-A0C347873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" y="2331913"/>
            <a:ext cx="5322931" cy="1902947"/>
          </a:xfrm>
          <a:prstGeom prst="rect">
            <a:avLst/>
          </a:prstGeom>
        </p:spPr>
      </p:pic>
      <p:sp>
        <p:nvSpPr>
          <p:cNvPr id="27" name="Título 1">
            <a:extLst>
              <a:ext uri="{FF2B5EF4-FFF2-40B4-BE49-F238E27FC236}">
                <a16:creationId xmlns:a16="http://schemas.microsoft.com/office/drawing/2014/main" id="{7BDFA072-3D1A-4E7C-A88F-9A3270EA7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1562" y="1087118"/>
            <a:ext cx="4145766" cy="26831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Slide de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encerramento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64C9D2D2-E5DD-4065-8D55-C6BC256BF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1562" y="3993200"/>
            <a:ext cx="4145765" cy="17140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Insira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seu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texto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conforme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necessário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e fique à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vontade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para </a:t>
            </a:r>
            <a:r>
              <a:rPr lang="en-US" sz="2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inserir</a:t>
            </a: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imagens.</a:t>
            </a:r>
          </a:p>
        </p:txBody>
      </p:sp>
    </p:spTree>
    <p:extLst>
      <p:ext uri="{BB962C8B-B14F-4D97-AF65-F5344CB8AC3E}">
        <p14:creationId xmlns:p14="http://schemas.microsoft.com/office/powerpoint/2010/main" val="1125505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