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2AEA-F10E-48BC-AEE6-B7BDF7FCA6A3}" type="datetimeFigureOut">
              <a:rPr lang="pt-BR" smtClean="0"/>
              <a:pPr/>
              <a:t>30/11/2019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78F5-BA9F-44B3-943B-233DC55F4FB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8072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2AEA-F10E-48BC-AEE6-B7BDF7FCA6A3}" type="datetimeFigureOut">
              <a:rPr lang="pt-BR" smtClean="0"/>
              <a:pPr/>
              <a:t>30/11/2019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78F5-BA9F-44B3-943B-233DC55F4FB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3593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2AEA-F10E-48BC-AEE6-B7BDF7FCA6A3}" type="datetimeFigureOut">
              <a:rPr lang="pt-BR" smtClean="0"/>
              <a:pPr/>
              <a:t>30/11/2019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78F5-BA9F-44B3-943B-233DC55F4FB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379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2AEA-F10E-48BC-AEE6-B7BDF7FCA6A3}" type="datetimeFigureOut">
              <a:rPr lang="pt-BR" smtClean="0"/>
              <a:pPr/>
              <a:t>30/11/2019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78F5-BA9F-44B3-943B-233DC55F4FB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249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2AEA-F10E-48BC-AEE6-B7BDF7FCA6A3}" type="datetimeFigureOut">
              <a:rPr lang="pt-BR" smtClean="0"/>
              <a:pPr/>
              <a:t>30/11/2019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78F5-BA9F-44B3-943B-233DC55F4FB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4672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2AEA-F10E-48BC-AEE6-B7BDF7FCA6A3}" type="datetimeFigureOut">
              <a:rPr lang="pt-BR" smtClean="0"/>
              <a:pPr/>
              <a:t>30/11/2019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78F5-BA9F-44B3-943B-233DC55F4FB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331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2AEA-F10E-48BC-AEE6-B7BDF7FCA6A3}" type="datetimeFigureOut">
              <a:rPr lang="pt-BR" smtClean="0"/>
              <a:pPr/>
              <a:t>30/11/2019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78F5-BA9F-44B3-943B-233DC55F4FB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9603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2AEA-F10E-48BC-AEE6-B7BDF7FCA6A3}" type="datetimeFigureOut">
              <a:rPr lang="pt-BR" smtClean="0"/>
              <a:pPr/>
              <a:t>30/11/2019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78F5-BA9F-44B3-943B-233DC55F4FB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4742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2AEA-F10E-48BC-AEE6-B7BDF7FCA6A3}" type="datetimeFigureOut">
              <a:rPr lang="pt-BR" smtClean="0"/>
              <a:pPr/>
              <a:t>30/11/2019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78F5-BA9F-44B3-943B-233DC55F4FB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5864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2AEA-F10E-48BC-AEE6-B7BDF7FCA6A3}" type="datetimeFigureOut">
              <a:rPr lang="pt-BR" smtClean="0"/>
              <a:pPr/>
              <a:t>30/11/2019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78F5-BA9F-44B3-943B-233DC55F4FB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196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2AEA-F10E-48BC-AEE6-B7BDF7FCA6A3}" type="datetimeFigureOut">
              <a:rPr lang="pt-BR" smtClean="0"/>
              <a:pPr/>
              <a:t>30/11/2019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78F5-BA9F-44B3-943B-233DC55F4FB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459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42AEA-F10E-48BC-AEE6-B7BDF7FCA6A3}" type="datetimeFigureOut">
              <a:rPr lang="pt-BR" smtClean="0"/>
              <a:pPr/>
              <a:t>30/11/2019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378F5-BA9F-44B3-943B-233DC55F4FB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61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Título do Trabalho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19672" y="3933056"/>
            <a:ext cx="6400800" cy="1752600"/>
          </a:xfrm>
        </p:spPr>
        <p:txBody>
          <a:bodyPr/>
          <a:lstStyle/>
          <a:p>
            <a:r>
              <a:rPr lang="pt-BR" dirty="0"/>
              <a:t>Autor (a) / Coautores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23528" y="332656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Insira no canto superior esquerdo o logo de sua IES</a:t>
            </a:r>
          </a:p>
        </p:txBody>
      </p:sp>
      <p:pic>
        <p:nvPicPr>
          <p:cNvPr id="1026" name="Picture 2" descr="C:\Users\Scarlet Santos\Desktop\11822330_865351433546290_5211570002594032050_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2288" y="188640"/>
            <a:ext cx="1524000" cy="159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115616" y="5373216"/>
            <a:ext cx="728067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dirty="0"/>
              <a:t>XX ENCONTRO REGIONAL DE ESTUDANTES DE FISIOTERAPIA - EREFISIO</a:t>
            </a:r>
          </a:p>
          <a:p>
            <a:pPr algn="ctr">
              <a:lnSpc>
                <a:spcPct val="150000"/>
              </a:lnSpc>
            </a:pPr>
            <a:r>
              <a:rPr lang="pt-BR" dirty="0"/>
              <a:t>JOÃO PESSOA - PB</a:t>
            </a:r>
          </a:p>
          <a:p>
            <a:pPr algn="ctr">
              <a:lnSpc>
                <a:spcPct val="15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5281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 E OBJETIVOS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3606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METODOLOGIA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5446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6518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DISCUSSÃO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6554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CONCLUSÃO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3302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 bibliográficas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84160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41</Words>
  <Application>Microsoft Office PowerPoint</Application>
  <PresentationFormat>Apresentação na tela (4:3)</PresentationFormat>
  <Paragraphs>11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do Office</vt:lpstr>
      <vt:lpstr>Título do Trabalho</vt:lpstr>
      <vt:lpstr>INTRODUÇÃO E OBJETIVOS</vt:lpstr>
      <vt:lpstr>METODOLOGIA</vt:lpstr>
      <vt:lpstr>RESULTADOS</vt:lpstr>
      <vt:lpstr>DISCUSSÃO</vt:lpstr>
      <vt:lpstr>CONCLUSÃO</vt:lpstr>
      <vt:lpstr>Referências bibliográficas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Scarlet Santos</dc:creator>
  <cp:lastModifiedBy>USER</cp:lastModifiedBy>
  <cp:revision>9</cp:revision>
  <dcterms:created xsi:type="dcterms:W3CDTF">2015-11-03T11:50:12Z</dcterms:created>
  <dcterms:modified xsi:type="dcterms:W3CDTF">2019-11-30T03:04:10Z</dcterms:modified>
</cp:coreProperties>
</file>