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>
      <p:cViewPr>
        <p:scale>
          <a:sx n="30" d="100"/>
          <a:sy n="30" d="100"/>
        </p:scale>
        <p:origin x="420" y="-3126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968-152F-4DC0-9A3E-55F05FBFEB2A}" type="datetimeFigureOut">
              <a:rPr lang="pt-BR" smtClean="0"/>
              <a:pPr/>
              <a:t>11/02/2019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07C2-8604-4BF6-A0A4-D43366EF7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968-152F-4DC0-9A3E-55F05FBFEB2A}" type="datetimeFigureOut">
              <a:rPr lang="pt-BR" smtClean="0"/>
              <a:pPr/>
              <a:t>11/02/2019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07C2-8604-4BF6-A0A4-D43366EF7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968-152F-4DC0-9A3E-55F05FBFEB2A}" type="datetimeFigureOut">
              <a:rPr lang="pt-BR" smtClean="0"/>
              <a:pPr/>
              <a:t>11/02/2019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07C2-8604-4BF6-A0A4-D43366EF7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968-152F-4DC0-9A3E-55F05FBFEB2A}" type="datetimeFigureOut">
              <a:rPr lang="pt-BR" smtClean="0"/>
              <a:pPr/>
              <a:t>11/02/2019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07C2-8604-4BF6-A0A4-D43366EF7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968-152F-4DC0-9A3E-55F05FBFEB2A}" type="datetimeFigureOut">
              <a:rPr lang="pt-BR" smtClean="0"/>
              <a:pPr/>
              <a:t>11/02/2019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07C2-8604-4BF6-A0A4-D43366EF7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968-152F-4DC0-9A3E-55F05FBFEB2A}" type="datetimeFigureOut">
              <a:rPr lang="pt-BR" smtClean="0"/>
              <a:pPr/>
              <a:t>11/02/2019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07C2-8604-4BF6-A0A4-D43366EF7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968-152F-4DC0-9A3E-55F05FBFEB2A}" type="datetimeFigureOut">
              <a:rPr lang="pt-BR" smtClean="0"/>
              <a:pPr/>
              <a:t>11/02/2019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07C2-8604-4BF6-A0A4-D43366EF7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968-152F-4DC0-9A3E-55F05FBFEB2A}" type="datetimeFigureOut">
              <a:rPr lang="pt-BR" smtClean="0"/>
              <a:pPr/>
              <a:t>11/02/2019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07C2-8604-4BF6-A0A4-D43366EF7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968-152F-4DC0-9A3E-55F05FBFEB2A}" type="datetimeFigureOut">
              <a:rPr lang="pt-BR" smtClean="0"/>
              <a:pPr/>
              <a:t>11/02/2019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07C2-8604-4BF6-A0A4-D43366EF7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968-152F-4DC0-9A3E-55F05FBFEB2A}" type="datetimeFigureOut">
              <a:rPr lang="pt-BR" smtClean="0"/>
              <a:pPr/>
              <a:t>11/02/2019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07C2-8604-4BF6-A0A4-D43366EF7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968-152F-4DC0-9A3E-55F05FBFEB2A}" type="datetimeFigureOut">
              <a:rPr lang="pt-BR" smtClean="0"/>
              <a:pPr/>
              <a:t>11/02/2019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07C2-8604-4BF6-A0A4-D43366EF7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CD968-152F-4DC0-9A3E-55F05FBFEB2A}" type="datetimeFigureOut">
              <a:rPr lang="pt-BR" smtClean="0"/>
              <a:pPr/>
              <a:t>11/02/2019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F07C2-8604-4BF6-A0A4-D43366EF79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699979" y="8315232"/>
            <a:ext cx="14716228" cy="839092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99979" y="8386671"/>
            <a:ext cx="14787666" cy="140038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INTRODUÇÃO</a:t>
            </a:r>
            <a:endParaRPr 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771417" y="18075648"/>
            <a:ext cx="14716228" cy="24029758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t-BR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99979" y="16675264"/>
            <a:ext cx="14787666" cy="140038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RELATO DE CASO</a:t>
            </a:r>
            <a:endParaRPr 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7773661" y="10458372"/>
            <a:ext cx="12715964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RELATO DE CASO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16559215" y="8243793"/>
            <a:ext cx="15073418" cy="14727059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t-BR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16521151" y="24341257"/>
            <a:ext cx="15075222" cy="5326339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16521151" y="22970852"/>
            <a:ext cx="15149546" cy="140038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CONCLUSÃO</a:t>
            </a:r>
            <a:endParaRPr 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16559215" y="31109789"/>
            <a:ext cx="15144856" cy="10995617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6494039" y="29709406"/>
            <a:ext cx="15221345" cy="140038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REFERÊNCIAS</a:t>
            </a:r>
            <a:endParaRPr 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6489097" y="0"/>
            <a:ext cx="59149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dirty="0" smtClean="0"/>
              <a:t>LOGO DA INSTITUIÇÃO PRINCIPAL</a:t>
            </a:r>
            <a:endParaRPr lang="pt-BR" sz="8000" dirty="0"/>
          </a:p>
        </p:txBody>
      </p:sp>
      <p:sp>
        <p:nvSpPr>
          <p:cNvPr id="21" name="Título 1"/>
          <p:cNvSpPr txBox="1">
            <a:spLocks/>
          </p:cNvSpPr>
          <p:nvPr/>
        </p:nvSpPr>
        <p:spPr>
          <a:xfrm>
            <a:off x="185075" y="2692848"/>
            <a:ext cx="30932654" cy="5732272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>
            <a:lvl1pPr algn="ctr" defTabSz="4320540" rtl="0" eaLnBrk="1" latinLnBrk="0" hangingPunct="1">
              <a:spcBef>
                <a:spcPct val="0"/>
              </a:spcBef>
              <a:buNone/>
              <a:defRPr sz="20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000" dirty="0" smtClean="0">
                <a:latin typeface="Arial" pitchFamily="34" charset="0"/>
                <a:cs typeface="Arial" pitchFamily="34" charset="0"/>
              </a:rPr>
              <a:t>Nome  do autor¹, nome do autor², nome do autor³, nome do autor</a:t>
            </a:r>
            <a:r>
              <a:rPr lang="pt-BR" sz="80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pt-BR" sz="8000" dirty="0" smtClean="0">
                <a:latin typeface="Arial" pitchFamily="34" charset="0"/>
                <a:cs typeface="Arial" pitchFamily="34" charset="0"/>
              </a:rPr>
              <a:t>, nome do autor</a:t>
            </a:r>
            <a:r>
              <a:rPr lang="pt-BR" sz="80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pt-BR" sz="8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pt-BR" sz="75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7500" dirty="0" smtClean="0">
                <a:latin typeface="Arial" pitchFamily="34" charset="0"/>
                <a:cs typeface="Arial" pitchFamily="34" charset="0"/>
              </a:rPr>
            </a:br>
            <a:r>
              <a:rPr lang="pt-BR" sz="7000" dirty="0" smtClean="0">
                <a:latin typeface="Arial" pitchFamily="34" charset="0"/>
                <a:cs typeface="Arial" pitchFamily="34" charset="0"/>
              </a:rPr>
              <a:t>¹Graduando de Medicina – Instituição onde foi realizado o estudo</a:t>
            </a:r>
            <a:endParaRPr lang="pt-BR" sz="7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10723121" y="1068231"/>
            <a:ext cx="11668579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5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Título do trabalho</a:t>
            </a:r>
            <a:endParaRPr lang="pt-BR" sz="8800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" y="144316"/>
            <a:ext cx="5377421" cy="39561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699979" y="8172356"/>
            <a:ext cx="14644790" cy="11001452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699979" y="8172356"/>
            <a:ext cx="14644790" cy="140038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INTRODUÇÃO</a:t>
            </a:r>
            <a:endParaRPr 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705752" y="19388122"/>
            <a:ext cx="14716228" cy="8501122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699979" y="19388122"/>
            <a:ext cx="14793439" cy="140038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METODOLOGIA</a:t>
            </a:r>
            <a:endParaRPr 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771417" y="28103558"/>
            <a:ext cx="14573352" cy="14001848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769252" y="28174996"/>
            <a:ext cx="14646955" cy="140038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RESULTADOS</a:t>
            </a:r>
            <a:endParaRPr 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16559215" y="23888716"/>
            <a:ext cx="15073418" cy="10644262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16559215" y="23960154"/>
            <a:ext cx="15149546" cy="140038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CONCLUSÃO</a:t>
            </a:r>
            <a:endParaRPr 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16559215" y="8100918"/>
            <a:ext cx="15144856" cy="1557348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/>
          <p:cNvSpPr txBox="1"/>
          <p:nvPr/>
        </p:nvSpPr>
        <p:spPr>
          <a:xfrm>
            <a:off x="16559214" y="8172356"/>
            <a:ext cx="15221345" cy="140038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DISCUSSÃO</a:t>
            </a:r>
            <a:endParaRPr 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26489097" y="0"/>
            <a:ext cx="59149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dirty="0" smtClean="0"/>
              <a:t>LOGO DA INSTITUIÇÃO PRINCIPAL</a:t>
            </a:r>
            <a:endParaRPr lang="pt-BR" sz="8000" dirty="0"/>
          </a:p>
        </p:txBody>
      </p:sp>
      <p:sp>
        <p:nvSpPr>
          <p:cNvPr id="26" name="Retângulo 25"/>
          <p:cNvSpPr/>
          <p:nvPr/>
        </p:nvSpPr>
        <p:spPr>
          <a:xfrm>
            <a:off x="16559215" y="34747292"/>
            <a:ext cx="15073418" cy="7315100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CaixaDeTexto 26"/>
          <p:cNvSpPr txBox="1"/>
          <p:nvPr/>
        </p:nvSpPr>
        <p:spPr>
          <a:xfrm>
            <a:off x="16559215" y="34818731"/>
            <a:ext cx="15149546" cy="140038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REFERÊNCIAS</a:t>
            </a:r>
            <a:endParaRPr 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185075" y="2692848"/>
            <a:ext cx="30932654" cy="5732272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>
            <a:lvl1pPr algn="ctr" defTabSz="4320540" rtl="0" eaLnBrk="1" latinLnBrk="0" hangingPunct="1">
              <a:spcBef>
                <a:spcPct val="0"/>
              </a:spcBef>
              <a:buNone/>
              <a:defRPr sz="20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000" dirty="0" smtClean="0">
                <a:latin typeface="Arial" pitchFamily="34" charset="0"/>
                <a:cs typeface="Arial" pitchFamily="34" charset="0"/>
              </a:rPr>
              <a:t>Nome  do autor¹, nome do autor², nome do autor³, nome do autor</a:t>
            </a:r>
            <a:r>
              <a:rPr lang="pt-BR" sz="80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pt-BR" sz="8000" dirty="0" smtClean="0">
                <a:latin typeface="Arial" pitchFamily="34" charset="0"/>
                <a:cs typeface="Arial" pitchFamily="34" charset="0"/>
              </a:rPr>
              <a:t>, nome do autor</a:t>
            </a:r>
            <a:r>
              <a:rPr lang="pt-BR" sz="80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pt-BR" sz="8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pt-BR" sz="75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7500" dirty="0" smtClean="0">
                <a:latin typeface="Arial" pitchFamily="34" charset="0"/>
                <a:cs typeface="Arial" pitchFamily="34" charset="0"/>
              </a:rPr>
            </a:br>
            <a:r>
              <a:rPr lang="pt-BR" sz="7000" dirty="0" smtClean="0">
                <a:latin typeface="Arial" pitchFamily="34" charset="0"/>
                <a:cs typeface="Arial" pitchFamily="34" charset="0"/>
              </a:rPr>
              <a:t>¹Graduando de Medicina – Instituição onde foi realizado o estudo</a:t>
            </a:r>
            <a:endParaRPr lang="pt-BR" sz="7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10723121" y="1068231"/>
            <a:ext cx="11668579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5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Título do trabalho</a:t>
            </a:r>
            <a:endParaRPr lang="pt-BR" sz="8800" dirty="0"/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" y="144316"/>
            <a:ext cx="5377421" cy="39561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69</Words>
  <Application>Microsoft Office PowerPoint</Application>
  <PresentationFormat>Personalizar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 Nome  do autor¹, nome do autor² ¹Graduando de Medicina – Instituição onde foi realizado o estudo</dc:title>
  <dc:creator>Paula</dc:creator>
  <cp:lastModifiedBy>Carlos Magno</cp:lastModifiedBy>
  <cp:revision>17</cp:revision>
  <dcterms:created xsi:type="dcterms:W3CDTF">2017-08-26T02:35:14Z</dcterms:created>
  <dcterms:modified xsi:type="dcterms:W3CDTF">2019-02-11T23:24:54Z</dcterms:modified>
</cp:coreProperties>
</file>