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2582" y="13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22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4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73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61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18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64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0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9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2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80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729A-49C7-4535-8EEA-6908C0F0D74F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6E5-12D7-461B-95B6-F9C1C42236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1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B539882B-F13E-9CBB-9182-5A5CCEDFD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0"/>
          <a:stretch/>
        </p:blipFill>
        <p:spPr>
          <a:xfrm>
            <a:off x="0" y="0"/>
            <a:ext cx="32399288" cy="713232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D4C5360-E506-ECE0-E0F2-F5BD1C5E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000" y="8682994"/>
            <a:ext cx="29520000" cy="14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86" tIns="41043" rIns="82086" bIns="41043">
            <a:spAutoFit/>
          </a:bodyPr>
          <a:lstStyle/>
          <a:p>
            <a:pPr algn="ctr" eaLnBrk="1" hangingPunct="1">
              <a:defRPr/>
            </a:pPr>
            <a:r>
              <a:rPr lang="pt-BR" sz="8600" b="1" dirty="0">
                <a:solidFill>
                  <a:srgbClr val="0066CC"/>
                </a:solidFill>
                <a:latin typeface="Arial" panose="020B0604020202020204" pitchFamily="34" charset="0"/>
                <a:cs typeface="Arial" pitchFamily="34" charset="0"/>
              </a:rPr>
              <a:t>TÍTULO DO TRABALHO</a:t>
            </a:r>
          </a:p>
        </p:txBody>
      </p:sp>
      <p:sp>
        <p:nvSpPr>
          <p:cNvPr id="7" name="Text Box 3414">
            <a:extLst>
              <a:ext uri="{FF2B5EF4-FFF2-40B4-BE49-F238E27FC236}">
                <a16:creationId xmlns:a16="http://schemas.microsoft.com/office/drawing/2014/main" id="{32291EE5-E7E3-D4FE-3369-171DE1D5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10730582"/>
            <a:ext cx="29520000" cy="22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77" tIns="38989" rIns="77977" bIns="38989">
            <a:spAutoFit/>
          </a:bodyPr>
          <a:lstStyle/>
          <a:p>
            <a:pPr algn="ctr" eaLnBrk="1" hangingPunct="1">
              <a:defRPr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Fulana da Silva (Acadêmica do Curso de Sistemas de Informação da FAHESA/ITPAC)</a:t>
            </a:r>
          </a:p>
          <a:p>
            <a:pPr algn="ctr" eaLnBrk="1" hangingPunct="1">
              <a:defRPr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Fulano da Silva (Orientador), Sicrano dos Santos (Autor), Beltrano de Medeiros (Coautor)</a:t>
            </a:r>
          </a:p>
          <a:p>
            <a:pPr algn="ctr" eaLnBrk="1" hangingPunct="1">
              <a:defRPr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Email: fulano@gmail.com, sicrano@gmail.com, beltrano@hotmail.com</a:t>
            </a:r>
          </a:p>
          <a:p>
            <a:pPr algn="ctr" eaLnBrk="1" hangingPunct="1">
              <a:defRPr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(Se houver financiamento, indicar o órgão de fomento, neste espaço. Ex.: PROBIC 2016/2017 FAHESA/ITPAC, senão, por apagar este texto) </a:t>
            </a:r>
          </a:p>
        </p:txBody>
      </p:sp>
      <p:sp>
        <p:nvSpPr>
          <p:cNvPr id="8" name="Text Box 3414">
            <a:extLst>
              <a:ext uri="{FF2B5EF4-FFF2-40B4-BE49-F238E27FC236}">
                <a16:creationId xmlns:a16="http://schemas.microsoft.com/office/drawing/2014/main" id="{E036A14B-E0CB-9549-165A-C2E7D484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0" y="14410562"/>
            <a:ext cx="29520000" cy="252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77" tIns="38989" rIns="77977" bIns="38989" numCol="2" spcCol="1800000">
            <a:spAutoFit/>
          </a:bodyPr>
          <a:lstStyle/>
          <a:p>
            <a:pPr algn="just" eaLnBrk="1" hangingPunct="1">
              <a:defRPr/>
            </a:pPr>
            <a:r>
              <a:rPr lang="pt-BR" alt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 eaLnBrk="1" hangingPunct="1">
              <a:defRPr/>
            </a:pPr>
            <a:endParaRPr lang="pt-BR" alt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padronização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formato a ser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utilizado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nos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artigos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essencial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para 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correta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edição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dos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anais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XVI JORNADA CIENTÍFICA DO ITPAC. Este documento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descreve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aspectos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formatação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poster/banner,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portanto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serve como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referência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nomes dos Autores deverão vir abaixo do título, em espaço simples, centralizado, escrito por extenso (nome e sobrenome), separado vírgula, em fonte Arial, itálico negrito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fonte 42 </a:t>
            </a: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Após o nome de cada autor deverá vir o </a:t>
            </a:r>
            <a:r>
              <a:rPr lang="pt-BR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</a:t>
            </a: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nome da instituição que os autores estão vinculados. Será permitido, no máximo, 5 (cinco) autores por resumo. 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título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trabalho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conter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letra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tamanho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48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arial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introdução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deve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conter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forma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resumida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problema,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pesquisa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justificativa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it-IT" altLang="pt-BR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pesquisa</a:t>
            </a:r>
            <a:r>
              <a:rPr lang="it-IT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pt-BR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pt-BR" alt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pPr algn="just" eaLnBrk="1" hangingPunct="1">
              <a:defRPr/>
            </a:pPr>
            <a:endParaRPr lang="pt-BR" alt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metodologia deve conter o método, tipo de pesquisa e tipo de análise. População e amostra se for o caso e os instrumentos técnicos de coleta de dados, bem como local e período de realização da pesquisa.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Cada subtítulo (Introdução, Material e Métodos, Resultados e Discussão, Conclusão e Referências Bibliográficas) devem ser em Arial 36, negrito,  centralizados e com caixa alta.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pt-BR" alt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  <a:p>
            <a:pPr algn="just" eaLnBrk="1" hangingPunct="1">
              <a:defRPr/>
            </a:pPr>
            <a:endParaRPr lang="pt-BR" alt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resultados devem responder aos objetivos, caso seja possível, insira figuras, tabelas ou quadros para ilustrar o resultado e a discussão acerca da pesquisa.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Todas as figuras, tabelas, gráficos devem ser numerados e intitulados conforme o modelo, com fonte 36.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Pode ser colocado texto e figuras.</a:t>
            </a:r>
          </a:p>
          <a:p>
            <a:pPr algn="ctr">
              <a:defRPr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TABELA 1.Resultados de umidade, poder calorífico e lignina para os resíduos.</a:t>
            </a:r>
          </a:p>
          <a:p>
            <a:pPr algn="ctr">
              <a:defRPr/>
            </a:pPr>
            <a:endParaRPr lang="pt-BR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É conveniente apresentar os resultados da pesquisa com ilustrações (fotografias, gráficos, tabelas).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Assim, no caso de figuras (quadros, gráficos, desenhos,...) as respectivas legendas devem ser posicionadas abaixo delas, justificadas à esquerda, em Arial, tamanho 36 (trinta e seis).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 tabelas, as legendas devem ser posicionadas </a:t>
            </a:r>
            <a:r>
              <a:rPr lang="pt-BR" altLang="pt-BR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acima </a:t>
            </a: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delas, devem estar centralizadas e também terem fonte Arial, tamanho 36  (trinta e seis).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resultados apresentar a discussão em seus principais aspectos, evidenciando de maneira assertiva as respostas para os questionamentos e objetivos da pesquisa.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36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conclusão deve ser breve e responder às questões correspondentes aos objetivos. Caso seja necessário, pode ser apresentado as recomendações e sugestões para trabalhos futuros.</a:t>
            </a:r>
          </a:p>
          <a:p>
            <a:pPr algn="just">
              <a:spcBef>
                <a:spcPct val="0"/>
              </a:spcBef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>
              <a:spcBef>
                <a:spcPct val="0"/>
              </a:spcBef>
            </a:pPr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ASSOCIAÇÃO BRASILEIRA DE NORMAS TÉCNICAS. </a:t>
            </a: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NBR 14724</a:t>
            </a: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: Informação e Documentação - Trabalhos acadêmicos - Apresentação. Rio de Janeiro: ABNT, 2001.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MORAES, L. S. </a:t>
            </a:r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de Trabalhos Científicos</a:t>
            </a: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. São Paulo: Edgard Blücher; 1990. 465 p.</a:t>
            </a:r>
            <a:endParaRPr lang="pt-BR" altLang="pt-BR" sz="3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m 10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CB625A09-A599-E3F3-D487-9E0BF7271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20"/>
          <a:stretch/>
        </p:blipFill>
        <p:spPr>
          <a:xfrm>
            <a:off x="0" y="40934640"/>
            <a:ext cx="32399288" cy="2265998"/>
          </a:xfrm>
          <a:prstGeom prst="rect">
            <a:avLst/>
          </a:prstGeom>
        </p:spPr>
      </p:pic>
      <p:pic>
        <p:nvPicPr>
          <p:cNvPr id="18" name="Picture 2235" descr="DSC01687">
            <a:extLst>
              <a:ext uri="{FF2B5EF4-FFF2-40B4-BE49-F238E27FC236}">
                <a16:creationId xmlns:a16="http://schemas.microsoft.com/office/drawing/2014/main" id="{50C58BC4-D542-7D1C-B7D0-0B59808E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r="3291"/>
          <a:stretch>
            <a:fillRect/>
          </a:stretch>
        </p:blipFill>
        <p:spPr bwMode="auto">
          <a:xfrm>
            <a:off x="1439288" y="35305111"/>
            <a:ext cx="13860000" cy="33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2233">
            <a:extLst>
              <a:ext uri="{FF2B5EF4-FFF2-40B4-BE49-F238E27FC236}">
                <a16:creationId xmlns:a16="http://schemas.microsoft.com/office/drawing/2014/main" id="{0AA8E652-1F73-0A64-8FF4-3EB121DEB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45712"/>
              </p:ext>
            </p:extLst>
          </p:nvPr>
        </p:nvGraphicFramePr>
        <p:xfrm>
          <a:off x="17075785" y="15837895"/>
          <a:ext cx="13860000" cy="3425825"/>
        </p:xfrm>
        <a:graphic>
          <a:graphicData uri="http://schemas.openxmlformats.org/drawingml/2006/table">
            <a:tbl>
              <a:tblPr/>
              <a:tblGrid>
                <a:gridCol w="621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444" marR="91444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Lodo Biológico </a:t>
                      </a:r>
                    </a:p>
                  </a:txBody>
                  <a:tcPr marL="91444" marR="91444" marT="45724" marB="45724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Finos de madeira</a:t>
                      </a:r>
                    </a:p>
                  </a:txBody>
                  <a:tcPr marL="91444" marR="91444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Umidade in natura (%)</a:t>
                      </a:r>
                    </a:p>
                  </a:txBody>
                  <a:tcPr marL="91444" marR="91444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Poder Calorífico (kcal/kg) </a:t>
                      </a:r>
                    </a:p>
                  </a:txBody>
                  <a:tcPr marL="91444" marR="91444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3991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4630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Lignina (%)</a:t>
                      </a:r>
                    </a:p>
                  </a:txBody>
                  <a:tcPr marL="91444" marR="91444"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31,2</a:t>
                      </a:r>
                    </a:p>
                  </a:txBody>
                  <a:tcPr marL="91444" marR="91444"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69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32</TotalTime>
  <Words>585</Words>
  <Application>Microsoft Office PowerPoint</Application>
  <PresentationFormat>Personalizar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Teixeira</dc:creator>
  <cp:lastModifiedBy>Jose Teixeira</cp:lastModifiedBy>
  <cp:revision>1</cp:revision>
  <dcterms:created xsi:type="dcterms:W3CDTF">2023-06-23T17:54:22Z</dcterms:created>
  <dcterms:modified xsi:type="dcterms:W3CDTF">2023-06-23T18:26:50Z</dcterms:modified>
</cp:coreProperties>
</file>