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F89E5-B602-4206-940F-5E146A508FF7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CCC-B510-48F6-8D7B-0633ECD2F53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25CCC-B510-48F6-8D7B-0633ECD2F538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7489-E326-4F93-ABF8-612DDDA4FEFF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FFA2-43AC-4DC7-BA70-B2A33304071B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8767-17D1-468A-9D81-35C4707C5F19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71B3-E3DF-4F95-AB12-F353F4D2A498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8526-4FFF-491B-94BF-5AF4E7FEFCFB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A10E-5795-440F-9972-B74AA4754017}" type="datetime1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B568-BD0F-47C0-B39D-2A16FFB41363}" type="datetime1">
              <a:rPr lang="pt-BR" smtClean="0"/>
              <a:t>22/08/2019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91F8E-F713-45D5-9A26-95EF1DE76B0D}" type="datetime1">
              <a:rPr lang="pt-BR" smtClean="0"/>
              <a:t>22/08/2019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240-F3D4-4EC5-AA85-AF9BBCD188BA}" type="datetime1">
              <a:rPr lang="pt-BR" smtClean="0"/>
              <a:t>22/08/2019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3165-9217-4F7F-A84E-65D2F5AEF755}" type="datetime1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AFD-4CBC-4AA4-A4D2-34F27AFEBFD3}" type="datetime1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EA7F-7336-4927-AEB7-3040502A2C68}" type="datetime1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559EB-8D21-4E83-A075-8B724E76F69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Título do Trabalho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0" y="4509120"/>
            <a:ext cx="4248472" cy="720080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Arial Narrow" pitchFamily="34" charset="0"/>
              </a:rPr>
              <a:t>Autores, Instituição</a:t>
            </a:r>
            <a:endParaRPr lang="pt-BR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 r="1855" b="13327"/>
          <a:stretch>
            <a:fillRect/>
          </a:stretch>
        </p:blipFill>
        <p:spPr bwMode="auto">
          <a:xfrm>
            <a:off x="2267744" y="59863"/>
            <a:ext cx="4680520" cy="1280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1124744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b="1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A apresentação deve ser estruturada em:</a:t>
            </a:r>
          </a:p>
          <a:p>
            <a:endParaRPr lang="pt-BR" sz="2800" dirty="0" smtClean="0">
              <a:latin typeface="Arial Narrow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 Introdução</a:t>
            </a:r>
          </a:p>
          <a:p>
            <a:pPr>
              <a:buFontTx/>
              <a:buChar char="-"/>
            </a:pPr>
            <a:r>
              <a:rPr lang="pt-BR" sz="2800" dirty="0"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Objetivos</a:t>
            </a:r>
            <a:endParaRPr lang="pt-BR" sz="2800" dirty="0">
              <a:latin typeface="Arial Narrow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Metodologia</a:t>
            </a:r>
            <a:endParaRPr lang="pt-BR" sz="2800" dirty="0">
              <a:latin typeface="Arial Narrow" pitchFamily="34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- </a:t>
            </a:r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Resultados e Discussão</a:t>
            </a:r>
            <a:endParaRPr lang="pt-BR" sz="2800" dirty="0">
              <a:latin typeface="Arial Narrow" pitchFamily="34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- Conclusões </a:t>
            </a:r>
            <a:endParaRPr lang="pt-BR" sz="2800" dirty="0">
              <a:latin typeface="Arial Narrow" pitchFamily="34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Arial Narrow" pitchFamily="34" charset="0"/>
                <a:cs typeface="Times New Roman" panose="02020603050405020304" pitchFamily="18" charset="0"/>
              </a:rPr>
              <a:t>- Referências</a:t>
            </a:r>
            <a:endParaRPr lang="pt-BR" sz="2800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m 6" descr="III Sempe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93670" y="5997696"/>
            <a:ext cx="2850330" cy="860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 txBox="1">
            <a:spLocks/>
          </p:cNvSpPr>
          <p:nvPr/>
        </p:nvSpPr>
        <p:spPr bwMode="auto">
          <a:xfrm>
            <a:off x="539552" y="476672"/>
            <a:ext cx="780835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5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Os </a:t>
            </a:r>
            <a:r>
              <a:rPr lang="pt-BR" altLang="pt-BR" sz="2500" dirty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slides devem seguir </a:t>
            </a:r>
            <a:r>
              <a:rPr lang="pt-BR" altLang="pt-BR" sz="25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ao orientação deste modelo:</a:t>
            </a:r>
            <a:endParaRPr lang="pt-BR" altLang="pt-BR" sz="2500" dirty="0" smtClean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pt-BR" altLang="pt-BR" sz="2500" dirty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400" dirty="0">
                <a:latin typeface="Arial Narrow" pitchFamily="34" charset="0"/>
                <a:cs typeface="Times New Roman" panose="02020603050405020304" pitchFamily="18" charset="0"/>
              </a:rPr>
              <a:t>Os trabalhos </a:t>
            </a:r>
            <a:r>
              <a:rPr lang="pt-BR" sz="2400" dirty="0" smtClean="0">
                <a:latin typeface="Arial Narrow" pitchFamily="34" charset="0"/>
                <a:cs typeface="Times New Roman" panose="02020603050405020304" pitchFamily="18" charset="0"/>
              </a:rPr>
              <a:t>selecionados, deverão </a:t>
            </a:r>
            <a:r>
              <a:rPr lang="pt-BR" sz="2400" dirty="0">
                <a:latin typeface="Arial Narrow" pitchFamily="34" charset="0"/>
                <a:cs typeface="Times New Roman" panose="02020603050405020304" pitchFamily="18" charset="0"/>
              </a:rPr>
              <a:t>ser apresentados na forma de </a:t>
            </a:r>
            <a:r>
              <a:rPr lang="pt-BR" sz="2400" b="1" dirty="0">
                <a:latin typeface="Arial Narrow" pitchFamily="34" charset="0"/>
                <a:cs typeface="Times New Roman" panose="02020603050405020304" pitchFamily="18" charset="0"/>
              </a:rPr>
              <a:t>COMUNICAÇÃO ORAL </a:t>
            </a:r>
            <a:r>
              <a:rPr lang="pt-BR" sz="2400" dirty="0">
                <a:latin typeface="Arial Narrow" pitchFamily="34" charset="0"/>
                <a:cs typeface="Times New Roman" panose="02020603050405020304" pitchFamily="18" charset="0"/>
              </a:rPr>
              <a:t>aos Avaliadores e aos presentes, durante a Sessão, em apresentação de </a:t>
            </a:r>
            <a:r>
              <a:rPr lang="pt-BR" sz="2400" b="1" dirty="0" smtClean="0">
                <a:latin typeface="Arial Narrow" pitchFamily="34" charset="0"/>
                <a:cs typeface="Times New Roman" panose="02020603050405020304" pitchFamily="18" charset="0"/>
              </a:rPr>
              <a:t>12 </a:t>
            </a:r>
            <a:r>
              <a:rPr lang="pt-BR" sz="2400" b="1" dirty="0">
                <a:latin typeface="Arial Narrow" pitchFamily="34" charset="0"/>
                <a:cs typeface="Times New Roman" panose="02020603050405020304" pitchFamily="18" charset="0"/>
              </a:rPr>
              <a:t>minutos </a:t>
            </a:r>
            <a:r>
              <a:rPr lang="pt-BR" sz="2400" dirty="0" smtClean="0">
                <a:latin typeface="Arial Narrow" pitchFamily="34" charset="0"/>
                <a:cs typeface="Times New Roman" panose="02020603050405020304" pitchFamily="18" charset="0"/>
              </a:rPr>
              <a:t>e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posterior arguição dos participantes após um grupo de  exposição de trabalhos;</a:t>
            </a:r>
          </a:p>
          <a:p>
            <a:pPr algn="just" eaLnBrk="1" hangingPunct="1"/>
            <a:endParaRPr lang="pt-BR" altLang="pt-BR" sz="2400" dirty="0" smtClean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Utilizar 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tamanho de letra (mínimo 20) adequada para visualização em salas de porte médio; </a:t>
            </a:r>
            <a:endParaRPr lang="pt-BR" altLang="pt-BR" sz="2400" dirty="0" smtClean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endParaRPr lang="pt-BR" altLang="pt-BR" sz="2400" dirty="0" smtClean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É 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recomendável a utilização de imagens e/ou gráficos.</a:t>
            </a:r>
          </a:p>
          <a:p>
            <a:pPr algn="just" eaLnBrk="1" hangingPunct="1"/>
            <a:endParaRPr lang="pt-BR" altLang="pt-BR" sz="2500" dirty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 descr="III Sempe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93670" y="5997696"/>
            <a:ext cx="2850330" cy="860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 txBox="1">
            <a:spLocks/>
          </p:cNvSpPr>
          <p:nvPr/>
        </p:nvSpPr>
        <p:spPr bwMode="auto">
          <a:xfrm>
            <a:off x="539552" y="476672"/>
            <a:ext cx="780835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pt-BR" altLang="pt-BR" sz="2500" dirty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Usar 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o formato PowerPoint, com orientação da página: Paisagem, conforme modelo disponibilizado no site; Salvar o arquivo em </a:t>
            </a:r>
            <a:r>
              <a:rPr lang="pt-BR" altLang="pt-BR" sz="2400" dirty="0" err="1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ppt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ou </a:t>
            </a:r>
            <a:r>
              <a:rPr lang="pt-BR" altLang="pt-BR" sz="2400" dirty="0" err="1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pptx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 e trazer uma cópia salva em </a:t>
            </a:r>
            <a:r>
              <a:rPr lang="pt-BR" altLang="pt-BR" sz="2400" dirty="0" err="1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pdf</a:t>
            </a:r>
            <a:r>
              <a:rPr lang="pt-BR" altLang="pt-BR" sz="2400" dirty="0" smtClean="0">
                <a:latin typeface="Arial Narrow" pitchFamily="34" charset="0"/>
                <a:ea typeface="Verdana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pt-BR" altLang="pt-BR" sz="2500" dirty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500" dirty="0" smtClean="0">
                <a:latin typeface="Arial Narrow" pitchFamily="34" charset="0"/>
                <a:cs typeface="Times New Roman" panose="02020603050405020304" pitchFamily="18" charset="0"/>
              </a:rPr>
              <a:t>As apresentações </a:t>
            </a:r>
            <a:r>
              <a:rPr lang="pt-BR" sz="2500" dirty="0" smtClean="0">
                <a:latin typeface="Arial Narrow" pitchFamily="34" charset="0"/>
                <a:cs typeface="Times New Roman" panose="02020603050405020304" pitchFamily="18" charset="0"/>
              </a:rPr>
              <a:t>ocorrerão no dia </a:t>
            </a:r>
            <a:r>
              <a:rPr lang="pt-BR" sz="2500" b="1" dirty="0" smtClean="0">
                <a:latin typeface="Arial Narrow" pitchFamily="34" charset="0"/>
                <a:cs typeface="Times New Roman" panose="02020603050405020304" pitchFamily="18" charset="0"/>
              </a:rPr>
              <a:t>26/09/2019</a:t>
            </a:r>
            <a:r>
              <a:rPr lang="pt-BR" sz="2500" dirty="0" smtClean="0">
                <a:latin typeface="Arial Narrow" pitchFamily="34" charset="0"/>
                <a:cs typeface="Times New Roman" panose="02020603050405020304" pitchFamily="18" charset="0"/>
              </a:rPr>
              <a:t>, os horários específicos e o local</a:t>
            </a:r>
            <a:r>
              <a:rPr lang="pt-BR" sz="2500" dirty="0" smtClean="0"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itchFamily="34" charset="0"/>
                <a:cs typeface="Times New Roman" panose="02020603050405020304" pitchFamily="18" charset="0"/>
              </a:rPr>
              <a:t>serão informados a partir da divulgação dos trabalhos aceitos pela Comissão </a:t>
            </a:r>
            <a:r>
              <a:rPr lang="pt-BR" sz="2500" dirty="0" smtClean="0">
                <a:latin typeface="Arial Narrow" pitchFamily="34" charset="0"/>
                <a:cs typeface="Times New Roman" panose="02020603050405020304" pitchFamily="18" charset="0"/>
              </a:rPr>
              <a:t>Científica</a:t>
            </a:r>
            <a:r>
              <a:rPr lang="pt-BR" sz="2800" dirty="0">
                <a:latin typeface="Arial Narrow" pitchFamily="34" charset="0"/>
              </a:rPr>
              <a:t>.</a:t>
            </a:r>
          </a:p>
          <a:p>
            <a:pPr eaLnBrk="1" hangingPunct="1"/>
            <a:endParaRPr lang="pt-BR" altLang="pt-BR" sz="2500" dirty="0">
              <a:latin typeface="Arial Narrow" pitchFamily="34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 descr="III Sempe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93670" y="5997696"/>
            <a:ext cx="2850330" cy="860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165</Words>
  <Application>Microsoft Office PowerPoint</Application>
  <PresentationFormat>Apresentação na tela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Título do Trabalho</vt:lpstr>
      <vt:lpstr>Slide 2</vt:lpstr>
      <vt:lpstr>Slide 3</vt:lpstr>
      <vt:lpstr>Slide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Lidiane</dc:creator>
  <cp:lastModifiedBy>Lidiane</cp:lastModifiedBy>
  <cp:revision>6</cp:revision>
  <dcterms:created xsi:type="dcterms:W3CDTF">2019-08-22T17:25:39Z</dcterms:created>
  <dcterms:modified xsi:type="dcterms:W3CDTF">2019-08-22T18:09:25Z</dcterms:modified>
</cp:coreProperties>
</file>