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67848-8200-04F7-D45D-EA30438C7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3C022E-19E9-D162-26FE-68CEF3A7A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0E9B12-F4E7-AF06-2776-0346BFFD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BE7AAA-255F-6EC1-45BB-AC7A1B502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FDED4A-BB72-BACC-0659-0D47BD77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26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4018F0-1E73-9573-E752-87CEAB51C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EE6195-4B7F-BB0F-531D-2F0176CBB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95BF10-CF4C-B59E-8624-BA2F14B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EA5C15B-219C-AB65-1DA3-54B514BD1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D0B16B-4855-FA1B-FFE6-C7E5CE88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37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D3F67D-AB34-383B-C731-71712CC28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2721EF0-96E8-9D18-7E20-1B97D6F21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46C450-5080-E766-3A72-2EFE1F8C9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233D12-B626-E8E3-8D85-25565FE8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E25D79-E7BB-B582-2893-E7D0F465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51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DEDAC-C70D-94F2-6B0D-81AB4739C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6FF82A-5E40-8FB3-59C6-2FE4482F3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67400-5268-0D13-0532-DEFA091B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1B199D-F32A-B38D-271A-47DFCED91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ACEFED-ED35-BA5A-F67B-17379C86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914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0F325-553E-0D4F-018E-F5233CFC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5A4207-9BE6-B09D-1413-E450F9943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390BE1-658D-BE2F-BCFC-A2225D575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452503-886F-7E8E-B3CA-6F2068A3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E3AA36-13B9-E309-0431-75C953AF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97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CB287C-F2FD-7A5B-752A-7CF49E9DD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3DEA77-EF51-35D0-4E1F-7F6C525C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D26380-B306-4A5D-CF14-C5F97F1A7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9B6AC0-A6AF-D5E7-51A5-E71A1C72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2541B1-FF7C-9AED-6AF4-746C7D0A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229C8C-9381-4946-334A-777B39BA6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64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13072-BD45-2FF7-213C-23402049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33B0BB-E3C0-D3CD-9969-CD71095A8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8181AAD-8722-25D7-17D1-08C8D6269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C7D227-1AB4-25C2-84D5-CF602A4C3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5721285-A31F-0F67-B5A1-9CD489F9D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D887CF4-DAF5-541F-EB9A-871000DD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86C8A6-A60F-0080-7F30-9D01BACB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495ECEA-5786-8A75-96E8-755A58EF3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77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52BDCB-87E9-FFE2-92B0-BDFBFFF08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FA5C28-0042-9266-6BBC-7636032A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811009D-EE74-0569-1933-2C2E1923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482C553-6306-263F-F6DA-3EB436FB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18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C7E7AB0-E762-E13B-16FD-143EFA5B4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5F35AC7-1DED-568D-C3E5-1A2CED32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F13669-0495-ED03-2FB6-EF2148A3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30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0117F-DB86-77F5-A4F0-33950A13D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212E00-B5FE-527D-945E-E5C913757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23EA51-A16C-62D8-D0F3-A8DAB8A37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72EBA1-2852-B46D-FBE3-C65740C16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A91AC8-207F-E800-B13F-8AE556A4E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C658D65-34CB-2115-F583-9B92B23B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66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65B7B-D197-6913-47B6-F1690B35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B695A7A-0C37-A287-E205-F7DFDACD9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D301B57-8851-9043-F691-A5BFED94C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89DB65-B7D1-FBC1-1504-D22869781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A8A99D-3DB5-6CFC-80CB-C58712E4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E36A98-3501-D97B-A245-7B2118E04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42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5D440AA-BCAD-9F00-F55C-1B6BA929C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7EDE0B-5A66-1C0D-6559-0B5B12EEE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C4E05B-E80B-8BD3-AD2B-9FD525F83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A7375F-8BCE-CF43-9D55-319FDF6AD216}" type="datetimeFigureOut">
              <a:rPr lang="pt-BR" smtClean="0"/>
              <a:t>01/10/2024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672CA0-F186-6549-10EA-4382A1E50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69DD78-9633-CCB0-B1A4-42B3C0389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900D0A-DB36-B043-BAB6-A03146EE77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92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30DC70B-B45E-4FE2-481A-91E0CC441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95DDCF-5408-35E9-7D3B-EA95273B6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85CF34-8E66-F912-F7B5-E1C5AA92ED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37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FA483806-79B0-418E-42CA-9A7EF80981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8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8A1182C-6FF3-BEB0-8462-C364A9E02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4228"/>
            <a:ext cx="10515600" cy="132556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3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865C2311-201D-F9F9-4BA5-FB128F17D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7716F8F-0F23-2B2D-E066-273BC7D6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6640"/>
            <a:ext cx="10515600" cy="132556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95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646FD47A-D36F-A9F3-193B-6CCDD952A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657" y="-123152"/>
            <a:ext cx="12257683" cy="6981152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5FF00B1-925F-C4E8-14E0-FEF139337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6446"/>
            <a:ext cx="10515600" cy="132556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94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5CE95C97-3295-54F9-61BA-CF59B319D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" y="0"/>
            <a:ext cx="12189308" cy="6856485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B4185DF-F999-D993-8823-7C360AE33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5707"/>
            <a:ext cx="10515600" cy="132556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569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emanuelly2710@gmail.com</dc:creator>
  <cp:lastModifiedBy>Cinara Regina Aragão Vieira</cp:lastModifiedBy>
  <cp:revision>2</cp:revision>
  <dcterms:created xsi:type="dcterms:W3CDTF">2024-10-01T11:45:14Z</dcterms:created>
  <dcterms:modified xsi:type="dcterms:W3CDTF">2024-10-01T09:25:09Z</dcterms:modified>
</cp:coreProperties>
</file>