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0" r:id="rId2"/>
    <p:sldId id="282" r:id="rId3"/>
  </p:sldIdLst>
  <p:sldSz cx="932497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dile de castro" initials="ndc" lastIdx="2" clrIdx="0">
    <p:extLst>
      <p:ext uri="{19B8F6BF-5375-455C-9EA6-DF929625EA0E}">
        <p15:presenceInfo xmlns:p15="http://schemas.microsoft.com/office/powerpoint/2012/main" xmlns="" userId="56a762a9b9dd1a7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2" autoAdjust="0"/>
    <p:restoredTop sz="94660"/>
  </p:normalViewPr>
  <p:slideViewPr>
    <p:cSldViewPr snapToGrid="0">
      <p:cViewPr>
        <p:scale>
          <a:sx n="50" d="100"/>
          <a:sy n="50" d="100"/>
        </p:scale>
        <p:origin x="-930" y="0"/>
      </p:cViewPr>
      <p:guideLst>
        <p:guide orient="horz" pos="2160"/>
        <p:guide pos="2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374" y="1122363"/>
            <a:ext cx="7926230" cy="2387600"/>
          </a:xfrm>
        </p:spPr>
        <p:txBody>
          <a:bodyPr anchor="b"/>
          <a:lstStyle>
            <a:lvl1pPr algn="ctr">
              <a:defRPr sz="37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622" y="3602038"/>
            <a:ext cx="6993732" cy="1655762"/>
          </a:xfrm>
        </p:spPr>
        <p:txBody>
          <a:bodyPr/>
          <a:lstStyle>
            <a:lvl1pPr marL="0" indent="0" algn="ctr">
              <a:buNone/>
              <a:defRPr sz="1512"/>
            </a:lvl1pPr>
            <a:lvl2pPr marL="287990" indent="0" algn="ctr">
              <a:buNone/>
              <a:defRPr sz="1260"/>
            </a:lvl2pPr>
            <a:lvl3pPr marL="575981" indent="0" algn="ctr">
              <a:buNone/>
              <a:defRPr sz="1134"/>
            </a:lvl3pPr>
            <a:lvl4pPr marL="863971" indent="0" algn="ctr">
              <a:buNone/>
              <a:defRPr sz="1008"/>
            </a:lvl4pPr>
            <a:lvl5pPr marL="1151961" indent="0" algn="ctr">
              <a:buNone/>
              <a:defRPr sz="1008"/>
            </a:lvl5pPr>
            <a:lvl6pPr marL="1439951" indent="0" algn="ctr">
              <a:buNone/>
              <a:defRPr sz="1008"/>
            </a:lvl6pPr>
            <a:lvl7pPr marL="1727942" indent="0" algn="ctr">
              <a:buNone/>
              <a:defRPr sz="1008"/>
            </a:lvl7pPr>
            <a:lvl8pPr marL="2015932" indent="0" algn="ctr">
              <a:buNone/>
              <a:defRPr sz="1008"/>
            </a:lvl8pPr>
            <a:lvl9pPr marL="2303922" indent="0" algn="ctr">
              <a:buNone/>
              <a:defRPr sz="1008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03F4-D8B7-45AF-96BC-E56D24A714B7}" type="datetimeFigureOut">
              <a:rPr lang="pt-BR" smtClean="0"/>
              <a:t>21/09/2019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4BE6-7180-4808-8D78-896F03A4E8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0186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03F4-D8B7-45AF-96BC-E56D24A714B7}" type="datetimeFigureOut">
              <a:rPr lang="pt-BR" smtClean="0"/>
              <a:t>21/09/2019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4BE6-7180-4808-8D78-896F03A4E8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4116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3189" y="365125"/>
            <a:ext cx="2010697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1096" y="365125"/>
            <a:ext cx="5915531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03F4-D8B7-45AF-96BC-E56D24A714B7}" type="datetimeFigureOut">
              <a:rPr lang="pt-BR" smtClean="0"/>
              <a:t>21/09/2019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4BE6-7180-4808-8D78-896F03A4E8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0633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03F4-D8B7-45AF-96BC-E56D24A714B7}" type="datetimeFigureOut">
              <a:rPr lang="pt-BR" smtClean="0"/>
              <a:t>21/09/2019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4BE6-7180-4808-8D78-896F03A4E8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5280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236" y="1709743"/>
            <a:ext cx="8042792" cy="2852737"/>
          </a:xfrm>
        </p:spPr>
        <p:txBody>
          <a:bodyPr anchor="b"/>
          <a:lstStyle>
            <a:lvl1pPr>
              <a:defRPr sz="37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6236" y="4589468"/>
            <a:ext cx="8042792" cy="1500187"/>
          </a:xfrm>
        </p:spPr>
        <p:txBody>
          <a:bodyPr/>
          <a:lstStyle>
            <a:lvl1pPr marL="0" indent="0">
              <a:buNone/>
              <a:defRPr sz="1512">
                <a:solidFill>
                  <a:schemeClr val="tx1"/>
                </a:solidFill>
              </a:defRPr>
            </a:lvl1pPr>
            <a:lvl2pPr marL="28799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03F4-D8B7-45AF-96BC-E56D24A714B7}" type="datetimeFigureOut">
              <a:rPr lang="pt-BR" smtClean="0"/>
              <a:t>21/09/2019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4BE6-7180-4808-8D78-896F03A4E8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9236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1092" y="1825625"/>
            <a:ext cx="3963114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0769" y="1825625"/>
            <a:ext cx="3963114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03F4-D8B7-45AF-96BC-E56D24A714B7}" type="datetimeFigureOut">
              <a:rPr lang="pt-BR" smtClean="0"/>
              <a:t>21/09/2019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4BE6-7180-4808-8D78-896F03A4E8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5306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306" y="365129"/>
            <a:ext cx="8042792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310" y="1681163"/>
            <a:ext cx="3944901" cy="823912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310" y="2505075"/>
            <a:ext cx="394490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0769" y="1681163"/>
            <a:ext cx="3964328" cy="823912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0769" y="2505075"/>
            <a:ext cx="396432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03F4-D8B7-45AF-96BC-E56D24A714B7}" type="datetimeFigureOut">
              <a:rPr lang="pt-BR" smtClean="0"/>
              <a:t>21/09/2019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4BE6-7180-4808-8D78-896F03A4E8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2975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03F4-D8B7-45AF-96BC-E56D24A714B7}" type="datetimeFigureOut">
              <a:rPr lang="pt-BR" smtClean="0"/>
              <a:t>21/09/2019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4BE6-7180-4808-8D78-896F03A4E8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2684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03F4-D8B7-45AF-96BC-E56D24A714B7}" type="datetimeFigureOut">
              <a:rPr lang="pt-BR" smtClean="0"/>
              <a:t>21/09/2019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4BE6-7180-4808-8D78-896F03A4E8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4607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308" y="457200"/>
            <a:ext cx="3007548" cy="1600200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4328" y="987430"/>
            <a:ext cx="4720769" cy="4873625"/>
          </a:xfrm>
        </p:spPr>
        <p:txBody>
          <a:bodyPr/>
          <a:lstStyle>
            <a:lvl1pPr>
              <a:defRPr sz="2016"/>
            </a:lvl1pPr>
            <a:lvl2pPr>
              <a:defRPr sz="1764"/>
            </a:lvl2pPr>
            <a:lvl3pPr>
              <a:defRPr sz="1512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308" y="2057400"/>
            <a:ext cx="3007548" cy="3811588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03F4-D8B7-45AF-96BC-E56D24A714B7}" type="datetimeFigureOut">
              <a:rPr lang="pt-BR" smtClean="0"/>
              <a:t>21/09/2019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4BE6-7180-4808-8D78-896F03A4E8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2845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308" y="457200"/>
            <a:ext cx="3007548" cy="1600200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64328" y="987430"/>
            <a:ext cx="4720769" cy="4873625"/>
          </a:xfrm>
        </p:spPr>
        <p:txBody>
          <a:bodyPr anchor="t"/>
          <a:lstStyle>
            <a:lvl1pPr marL="0" indent="0">
              <a:buNone/>
              <a:defRPr sz="2016"/>
            </a:lvl1pPr>
            <a:lvl2pPr marL="287990" indent="0">
              <a:buNone/>
              <a:defRPr sz="1764"/>
            </a:lvl2pPr>
            <a:lvl3pPr marL="575981" indent="0">
              <a:buNone/>
              <a:defRPr sz="1512"/>
            </a:lvl3pPr>
            <a:lvl4pPr marL="863971" indent="0">
              <a:buNone/>
              <a:defRPr sz="1260"/>
            </a:lvl4pPr>
            <a:lvl5pPr marL="1151961" indent="0">
              <a:buNone/>
              <a:defRPr sz="1260"/>
            </a:lvl5pPr>
            <a:lvl6pPr marL="1439951" indent="0">
              <a:buNone/>
              <a:defRPr sz="1260"/>
            </a:lvl6pPr>
            <a:lvl7pPr marL="1727942" indent="0">
              <a:buNone/>
              <a:defRPr sz="1260"/>
            </a:lvl7pPr>
            <a:lvl8pPr marL="2015932" indent="0">
              <a:buNone/>
              <a:defRPr sz="1260"/>
            </a:lvl8pPr>
            <a:lvl9pPr marL="2303922" indent="0">
              <a:buNone/>
              <a:defRPr sz="126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308" y="2057400"/>
            <a:ext cx="3007548" cy="3811588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03F4-D8B7-45AF-96BC-E56D24A714B7}" type="datetimeFigureOut">
              <a:rPr lang="pt-BR" smtClean="0"/>
              <a:t>21/09/2019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4BE6-7180-4808-8D78-896F03A4E8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3355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1092" y="365129"/>
            <a:ext cx="80427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1092" y="1825625"/>
            <a:ext cx="804279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092" y="6356355"/>
            <a:ext cx="20981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703F4-D8B7-45AF-96BC-E56D24A714B7}" type="datetimeFigureOut">
              <a:rPr lang="pt-BR" smtClean="0"/>
              <a:t>21/09/2019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88899" y="6356355"/>
            <a:ext cx="31471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85764" y="6356355"/>
            <a:ext cx="20981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C4BE6-7180-4808-8D78-896F03A4E8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091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0B0C8B61-01F4-468F-AA5B-C939CA593A8A}"/>
              </a:ext>
            </a:extLst>
          </p:cNvPr>
          <p:cNvSpPr/>
          <p:nvPr/>
        </p:nvSpPr>
        <p:spPr>
          <a:xfrm>
            <a:off x="0" y="238582"/>
            <a:ext cx="9324962" cy="153299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xmlns="" id="{BE2A055A-E43E-4681-B8D0-91056EE77638}"/>
              </a:ext>
            </a:extLst>
          </p:cNvPr>
          <p:cNvSpPr/>
          <p:nvPr/>
        </p:nvSpPr>
        <p:spPr>
          <a:xfrm>
            <a:off x="-2326002" y="263470"/>
            <a:ext cx="13976979" cy="1508105"/>
          </a:xfrm>
          <a:prstGeom prst="rect">
            <a:avLst/>
          </a:prstGeom>
          <a:noFill/>
          <a:effectLst>
            <a:outerShdw blurRad="50800" dist="38100" dir="5400000" algn="t" rotWithShape="0">
              <a:schemeClr val="accent2">
                <a:alpha val="59000"/>
              </a:scheme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pt-BR" sz="2400" b="1" dirty="0">
                <a:latin typeface="Arial Narrow" panose="020B0606020202030204" pitchFamily="34" charset="0"/>
                <a:cs typeface="Aharoni" panose="02010803020104030203" pitchFamily="2" charset="-79"/>
              </a:rPr>
              <a:t>3º SIMPÓSIO PARAENSE </a:t>
            </a:r>
            <a:r>
              <a:rPr lang="pt-BR" sz="2400" b="1" dirty="0" smtClean="0">
                <a:latin typeface="Arial Narrow" panose="020B0606020202030204" pitchFamily="34" charset="0"/>
                <a:cs typeface="Aharoni" panose="02010803020104030203" pitchFamily="2" charset="-79"/>
              </a:rPr>
              <a:t>DE </a:t>
            </a:r>
          </a:p>
          <a:p>
            <a:pPr algn="ctr"/>
            <a:r>
              <a:rPr lang="pt-BR" sz="2400" b="1" dirty="0" smtClean="0">
                <a:latin typeface="Arial Narrow" panose="020B0606020202030204" pitchFamily="34" charset="0"/>
                <a:cs typeface="Aharoni" panose="02010803020104030203" pitchFamily="2" charset="-79"/>
              </a:rPr>
              <a:t>SISTEMATIZAÇÃO DA </a:t>
            </a:r>
            <a:r>
              <a:rPr lang="pt-BR" sz="2400" b="1" dirty="0">
                <a:latin typeface="Arial Narrow" panose="020B0606020202030204" pitchFamily="34" charset="0"/>
                <a:cs typeface="Aharoni" panose="02010803020104030203" pitchFamily="2" charset="-79"/>
              </a:rPr>
              <a:t>ASSISTÊNCIA DE ENFERMAGEM</a:t>
            </a:r>
          </a:p>
          <a:p>
            <a:pPr algn="ctr"/>
            <a:endParaRPr lang="pt-BR" sz="4400" b="1" dirty="0">
              <a:ln/>
              <a:solidFill>
                <a:srgbClr val="C00000"/>
              </a:solidFill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6CE9204C-44BC-4B5C-9076-8E7D263D55B6}"/>
              </a:ext>
            </a:extLst>
          </p:cNvPr>
          <p:cNvSpPr txBox="1"/>
          <p:nvPr/>
        </p:nvSpPr>
        <p:spPr>
          <a:xfrm>
            <a:off x="-1020400" y="1071773"/>
            <a:ext cx="114127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3ª SPSAE: “O </a:t>
            </a:r>
            <a:r>
              <a:rPr lang="pt-BR" sz="1600" b="1" dirty="0"/>
              <a:t>Processo de Enfermagem na </a:t>
            </a:r>
            <a:r>
              <a:rPr lang="pt-BR" sz="1600" b="1" dirty="0" smtClean="0"/>
              <a:t>visibilidade </a:t>
            </a:r>
            <a:r>
              <a:rPr lang="pt-BR" sz="1600" b="1" dirty="0"/>
              <a:t>técnico-política do </a:t>
            </a:r>
            <a:r>
              <a:rPr lang="pt-BR" sz="1600" b="1" dirty="0" smtClean="0"/>
              <a:t>cuidado</a:t>
            </a:r>
            <a:r>
              <a:rPr lang="pt-BR" sz="1600" dirty="0" smtClean="0"/>
              <a:t>”</a:t>
            </a:r>
          </a:p>
          <a:p>
            <a:pPr algn="ctr"/>
            <a:r>
              <a:rPr lang="pt-BR" sz="1600" dirty="0" smtClean="0"/>
              <a:t>Belém-PA, 02 a 04 de outubro de 2019</a:t>
            </a:r>
            <a:endParaRPr lang="pt-BR" sz="3200" b="1" dirty="0">
              <a:latin typeface="Kaufmann BT" panose="03080502030307080303" pitchFamily="66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ACE46937-F4C9-449F-9031-5A5AB557CD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9" y="477510"/>
            <a:ext cx="1054219" cy="981900"/>
          </a:xfrm>
          <a:prstGeom prst="rect">
            <a:avLst/>
          </a:prstGeom>
        </p:spPr>
      </p:pic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xmlns="" id="{13A7A334-87E2-44F8-931F-A3593C897C37}"/>
              </a:ext>
            </a:extLst>
          </p:cNvPr>
          <p:cNvCxnSpPr>
            <a:cxnSpLocks/>
          </p:cNvCxnSpPr>
          <p:nvPr/>
        </p:nvCxnSpPr>
        <p:spPr>
          <a:xfrm>
            <a:off x="23499" y="2558045"/>
            <a:ext cx="9324975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xmlns="" id="{F74FB00F-39DD-454C-89D4-77492DE21CC9}"/>
              </a:ext>
            </a:extLst>
          </p:cNvPr>
          <p:cNvCxnSpPr>
            <a:cxnSpLocks/>
          </p:cNvCxnSpPr>
          <p:nvPr/>
        </p:nvCxnSpPr>
        <p:spPr>
          <a:xfrm flipV="1">
            <a:off x="-107949" y="122467"/>
            <a:ext cx="9432927" cy="24892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ixaDeTexto 2"/>
          <p:cNvSpPr txBox="1"/>
          <p:nvPr/>
        </p:nvSpPr>
        <p:spPr>
          <a:xfrm>
            <a:off x="550608" y="1962150"/>
            <a:ext cx="842194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/>
              <a:t>TÍTULO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569658" y="5791200"/>
            <a:ext cx="8421942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numCol="2" rtlCol="0">
            <a:spAutoFit/>
          </a:bodyPr>
          <a:lstStyle/>
          <a:p>
            <a:r>
              <a:rPr lang="pt-BR" sz="1400" dirty="0"/>
              <a:t>SOBRENOME, Nome (AUTOR, </a:t>
            </a:r>
            <a:r>
              <a:rPr lang="pt-BR" sz="1400" dirty="0" smtClean="0"/>
              <a:t>RELATOR)</a:t>
            </a:r>
            <a:r>
              <a:rPr lang="pt-BR" sz="1400" baseline="30000" dirty="0" smtClean="0"/>
              <a:t>1</a:t>
            </a:r>
            <a:r>
              <a:rPr lang="pt-BR" sz="1400" dirty="0" smtClean="0"/>
              <a:t>; </a:t>
            </a:r>
            <a:endParaRPr lang="pt-BR" sz="1400" dirty="0"/>
          </a:p>
          <a:p>
            <a:r>
              <a:rPr lang="pt-BR" sz="1400" dirty="0"/>
              <a:t>SOBRENOME, Nome (AUTOR)2</a:t>
            </a:r>
            <a:endParaRPr lang="pt-BR" sz="1400" baseline="30000" dirty="0"/>
          </a:p>
          <a:p>
            <a:r>
              <a:rPr lang="pt-BR" sz="1400" dirty="0"/>
              <a:t>SOBRENOME, Nome (AUTOR)</a:t>
            </a:r>
            <a:r>
              <a:rPr lang="pt-BR" sz="1400" baseline="30000" dirty="0"/>
              <a:t>3</a:t>
            </a:r>
          </a:p>
          <a:p>
            <a:r>
              <a:rPr lang="pt-BR" sz="1400" dirty="0"/>
              <a:t>SOBRENOME, Nome (AUTOR, ORIENTADOR)</a:t>
            </a:r>
            <a:r>
              <a:rPr lang="pt-BR" sz="1400" baseline="30000" dirty="0"/>
              <a:t>9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550608" y="2724150"/>
            <a:ext cx="8421942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numCol="2" rtlCol="0">
            <a:spAutoFit/>
          </a:bodyPr>
          <a:lstStyle/>
          <a:p>
            <a:pPr marL="95250"/>
            <a:r>
              <a:rPr lang="pt-BR" b="1" dirty="0"/>
              <a:t>INTRODUÇÃO</a:t>
            </a:r>
            <a:r>
              <a:rPr lang="pt-BR" dirty="0" smtClean="0"/>
              <a:t>:</a:t>
            </a:r>
          </a:p>
          <a:p>
            <a:pPr marL="95250">
              <a:tabLst>
                <a:tab pos="3676650" algn="l"/>
              </a:tabLst>
            </a:pPr>
            <a:r>
              <a:rPr lang="pt-BR" dirty="0" err="1" smtClean="0"/>
              <a:t>Xxxxxxxxxxxxxxxxxxxxxxxxxxxxxxxxxxxxxxxxxxxxxxxxxxxxxxxxxx</a:t>
            </a:r>
            <a:r>
              <a:rPr lang="pt-BR" dirty="0" smtClean="0"/>
              <a:t>. </a:t>
            </a:r>
          </a:p>
          <a:p>
            <a:pPr marL="95250"/>
            <a:endParaRPr lang="pt-BR" b="1" dirty="0"/>
          </a:p>
          <a:p>
            <a:pPr marL="95250"/>
            <a:r>
              <a:rPr lang="pt-BR" b="1" dirty="0" smtClean="0"/>
              <a:t>OBJETIVO:</a:t>
            </a:r>
          </a:p>
          <a:p>
            <a:pPr marL="95250"/>
            <a:r>
              <a:rPr lang="pt-BR" dirty="0" err="1" smtClean="0"/>
              <a:t>Xxxxxxxxxxxxxxxxxxxxxxxxxxxxxxxxxxxxxxxxxxxxxxxxxxxxxxxxxx</a:t>
            </a:r>
            <a:r>
              <a:rPr lang="pt-BR" dirty="0" smtClean="0"/>
              <a:t>. </a:t>
            </a:r>
          </a:p>
          <a:p>
            <a:pPr marL="95250"/>
            <a:endParaRPr lang="pt-BR" b="1" dirty="0"/>
          </a:p>
          <a:p>
            <a:pPr marL="95250"/>
            <a:endParaRPr lang="pt-BR" b="1" dirty="0" smtClean="0"/>
          </a:p>
          <a:p>
            <a:endParaRPr lang="pt-BR" b="1" dirty="0" smtClean="0"/>
          </a:p>
          <a:p>
            <a:pPr marL="171450"/>
            <a:r>
              <a:rPr lang="pt-BR" b="1" dirty="0" smtClean="0"/>
              <a:t>METODOLOGIA: </a:t>
            </a:r>
            <a:r>
              <a:rPr lang="pt-BR" dirty="0" err="1" smtClean="0"/>
              <a:t>Xxxxxxxxxxxxxxxxxxxxxxxxxxxxxxxxxxxxxxxxxxxxxxxxxx</a:t>
            </a:r>
            <a:r>
              <a:rPr lang="pt-BR" dirty="0" smtClean="0"/>
              <a:t> </a:t>
            </a:r>
            <a:r>
              <a:rPr lang="pt-BR" dirty="0" err="1"/>
              <a:t>xxxxxxxx</a:t>
            </a:r>
            <a:r>
              <a:rPr lang="pt-BR" dirty="0"/>
              <a:t>. </a:t>
            </a:r>
            <a:endParaRPr lang="pt-BR" dirty="0" smtClean="0"/>
          </a:p>
          <a:p>
            <a:pPr marL="171450"/>
            <a:endParaRPr lang="pt-BR" b="1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569658" y="5391150"/>
            <a:ext cx="8421942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numCol="2" rtlCol="0">
            <a:spAutoFit/>
          </a:bodyPr>
          <a:lstStyle/>
          <a:p>
            <a:r>
              <a:rPr lang="pt-BR" sz="1400" dirty="0" smtClean="0"/>
              <a:t>DESCRITORES: 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91640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0B0C8B61-01F4-468F-AA5B-C939CA593A8A}"/>
              </a:ext>
            </a:extLst>
          </p:cNvPr>
          <p:cNvSpPr/>
          <p:nvPr/>
        </p:nvSpPr>
        <p:spPr>
          <a:xfrm>
            <a:off x="0" y="238582"/>
            <a:ext cx="9324962" cy="153299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xmlns="" id="{BE2A055A-E43E-4681-B8D0-91056EE77638}"/>
              </a:ext>
            </a:extLst>
          </p:cNvPr>
          <p:cNvSpPr/>
          <p:nvPr/>
        </p:nvSpPr>
        <p:spPr>
          <a:xfrm>
            <a:off x="-2326002" y="263470"/>
            <a:ext cx="13976979" cy="1508105"/>
          </a:xfrm>
          <a:prstGeom prst="rect">
            <a:avLst/>
          </a:prstGeom>
          <a:noFill/>
          <a:effectLst>
            <a:outerShdw blurRad="50800" dist="38100" dir="5400000" algn="t" rotWithShape="0">
              <a:schemeClr val="accent2">
                <a:alpha val="59000"/>
              </a:scheme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pt-BR" sz="2400" b="1" dirty="0">
                <a:latin typeface="Arial Narrow" panose="020B0606020202030204" pitchFamily="34" charset="0"/>
                <a:cs typeface="Aharoni" panose="02010803020104030203" pitchFamily="2" charset="-79"/>
              </a:rPr>
              <a:t>3º SIMPÓSIO PARAENSE </a:t>
            </a:r>
            <a:r>
              <a:rPr lang="pt-BR" sz="2400" b="1" dirty="0" smtClean="0">
                <a:latin typeface="Arial Narrow" panose="020B0606020202030204" pitchFamily="34" charset="0"/>
                <a:cs typeface="Aharoni" panose="02010803020104030203" pitchFamily="2" charset="-79"/>
              </a:rPr>
              <a:t>DE </a:t>
            </a:r>
          </a:p>
          <a:p>
            <a:pPr algn="ctr"/>
            <a:r>
              <a:rPr lang="pt-BR" sz="2400" b="1" dirty="0" smtClean="0">
                <a:latin typeface="Arial Narrow" panose="020B0606020202030204" pitchFamily="34" charset="0"/>
                <a:cs typeface="Aharoni" panose="02010803020104030203" pitchFamily="2" charset="-79"/>
              </a:rPr>
              <a:t>SISTEMATIZAÇÃO DA </a:t>
            </a:r>
            <a:r>
              <a:rPr lang="pt-BR" sz="2400" b="1" dirty="0">
                <a:latin typeface="Arial Narrow" panose="020B0606020202030204" pitchFamily="34" charset="0"/>
                <a:cs typeface="Aharoni" panose="02010803020104030203" pitchFamily="2" charset="-79"/>
              </a:rPr>
              <a:t>ASSISTÊNCIA DE ENFERMAGEM</a:t>
            </a:r>
          </a:p>
          <a:p>
            <a:pPr algn="ctr"/>
            <a:endParaRPr lang="pt-BR" sz="4400" b="1" dirty="0">
              <a:ln/>
              <a:solidFill>
                <a:srgbClr val="C00000"/>
              </a:solidFill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6CE9204C-44BC-4B5C-9076-8E7D263D55B6}"/>
              </a:ext>
            </a:extLst>
          </p:cNvPr>
          <p:cNvSpPr txBox="1"/>
          <p:nvPr/>
        </p:nvSpPr>
        <p:spPr>
          <a:xfrm>
            <a:off x="-1020400" y="1071773"/>
            <a:ext cx="114127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3ª SPSAE: “O </a:t>
            </a:r>
            <a:r>
              <a:rPr lang="pt-BR" sz="1600" b="1" dirty="0"/>
              <a:t>Processo de Enfermagem na </a:t>
            </a:r>
            <a:r>
              <a:rPr lang="pt-BR" sz="1600" b="1" dirty="0" smtClean="0"/>
              <a:t>visibilidade </a:t>
            </a:r>
            <a:r>
              <a:rPr lang="pt-BR" sz="1600" b="1" dirty="0"/>
              <a:t>técnico-política do </a:t>
            </a:r>
            <a:r>
              <a:rPr lang="pt-BR" sz="1600" b="1" dirty="0" smtClean="0"/>
              <a:t>cuidado</a:t>
            </a:r>
            <a:r>
              <a:rPr lang="pt-BR" sz="1600" dirty="0" smtClean="0"/>
              <a:t>”</a:t>
            </a:r>
          </a:p>
          <a:p>
            <a:pPr algn="ctr"/>
            <a:r>
              <a:rPr lang="pt-BR" sz="1600" dirty="0" smtClean="0"/>
              <a:t>Belém-PA, 02 a 04 de outubro de 2019</a:t>
            </a:r>
            <a:endParaRPr lang="pt-BR" sz="3200" b="1" dirty="0">
              <a:latin typeface="Kaufmann BT" panose="03080502030307080303" pitchFamily="66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ACE46937-F4C9-449F-9031-5A5AB557CD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9" y="477510"/>
            <a:ext cx="1054219" cy="981900"/>
          </a:xfrm>
          <a:prstGeom prst="rect">
            <a:avLst/>
          </a:prstGeom>
        </p:spPr>
      </p:pic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xmlns="" id="{13A7A334-87E2-44F8-931F-A3593C897C37}"/>
              </a:ext>
            </a:extLst>
          </p:cNvPr>
          <p:cNvCxnSpPr>
            <a:cxnSpLocks/>
          </p:cNvCxnSpPr>
          <p:nvPr/>
        </p:nvCxnSpPr>
        <p:spPr>
          <a:xfrm>
            <a:off x="23499" y="2558045"/>
            <a:ext cx="9324975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xmlns="" id="{F74FB00F-39DD-454C-89D4-77492DE21CC9}"/>
              </a:ext>
            </a:extLst>
          </p:cNvPr>
          <p:cNvCxnSpPr>
            <a:cxnSpLocks/>
          </p:cNvCxnSpPr>
          <p:nvPr/>
        </p:nvCxnSpPr>
        <p:spPr>
          <a:xfrm flipV="1">
            <a:off x="-107949" y="122467"/>
            <a:ext cx="9432927" cy="24892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ixaDeTexto 2"/>
          <p:cNvSpPr txBox="1"/>
          <p:nvPr/>
        </p:nvSpPr>
        <p:spPr>
          <a:xfrm>
            <a:off x="550608" y="1962150"/>
            <a:ext cx="842194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TITULO: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569658" y="5886450"/>
            <a:ext cx="8421942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numCol="2" rtlCol="0">
            <a:spAutoFit/>
          </a:bodyPr>
          <a:lstStyle/>
          <a:p>
            <a:r>
              <a:rPr lang="pt-BR" sz="1200" b="1" dirty="0" smtClean="0"/>
              <a:t>REFERÊNCIAS</a:t>
            </a:r>
            <a:r>
              <a:rPr lang="pt-BR" sz="1200" dirty="0" smtClean="0"/>
              <a:t>:</a:t>
            </a:r>
          </a:p>
          <a:p>
            <a:endParaRPr lang="pt-BR" sz="1200" baseline="30000" dirty="0" smtClean="0"/>
          </a:p>
          <a:p>
            <a:endParaRPr lang="pt-BR" sz="1200" baseline="30000" dirty="0"/>
          </a:p>
          <a:p>
            <a:endParaRPr lang="pt-BR" sz="1200" baseline="30000" dirty="0" smtClean="0"/>
          </a:p>
          <a:p>
            <a:endParaRPr lang="pt-BR" sz="1200" baseline="30000" dirty="0"/>
          </a:p>
          <a:p>
            <a:endParaRPr lang="pt-BR" sz="1200" baseline="30000" dirty="0" smtClean="0"/>
          </a:p>
          <a:p>
            <a:endParaRPr lang="pt-BR" sz="1200" baseline="30000" dirty="0"/>
          </a:p>
          <a:p>
            <a:endParaRPr lang="pt-BR" sz="1200" baseline="30000" dirty="0" smtClean="0"/>
          </a:p>
          <a:p>
            <a:endParaRPr lang="pt-BR" sz="1200" baseline="30000" dirty="0"/>
          </a:p>
          <a:p>
            <a:endParaRPr lang="pt-BR" sz="1200" baseline="30000" dirty="0" smtClean="0"/>
          </a:p>
          <a:p>
            <a:endParaRPr lang="pt-BR" sz="1200" baseline="30000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550608" y="2781300"/>
            <a:ext cx="8421942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numCol="2" rtlCol="0">
            <a:spAutoFit/>
          </a:bodyPr>
          <a:lstStyle/>
          <a:p>
            <a:pPr marL="171450"/>
            <a:r>
              <a:rPr lang="pt-BR" b="1" dirty="0" smtClean="0"/>
              <a:t>RESULTADOS </a:t>
            </a:r>
            <a:r>
              <a:rPr lang="pt-BR" b="1" dirty="0"/>
              <a:t>E DISCUSSÃO</a:t>
            </a:r>
            <a:r>
              <a:rPr lang="pt-BR" dirty="0" smtClean="0"/>
              <a:t>: Xxxxxxxxxxxxxxxxxxxxxxxxxxxxxxxxxxxxxxxxxxxxxxxxxxxxxxxxxxxxxxxxxxxxxxxxxxxxxxxxxxxxxxxxxxxxxxxxxxxxxxxxxxxxxxxxxxxxxx</a:t>
            </a:r>
            <a:r>
              <a:rPr lang="pt-BR" dirty="0"/>
              <a:t>. </a:t>
            </a:r>
            <a:endParaRPr lang="pt-BR" dirty="0" smtClean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pPr marL="171450"/>
            <a:r>
              <a:rPr lang="pt-BR" b="1" dirty="0" smtClean="0"/>
              <a:t>CONSIDERAÇÕES </a:t>
            </a:r>
            <a:r>
              <a:rPr lang="pt-BR" b="1" dirty="0"/>
              <a:t>FINAIS/</a:t>
            </a:r>
          </a:p>
          <a:p>
            <a:pPr marL="171450"/>
            <a:r>
              <a:rPr lang="pt-BR" b="1" dirty="0"/>
              <a:t>CONTRIBUIÇÕES PARA A ENFERMAGEM: </a:t>
            </a:r>
            <a:endParaRPr lang="pt-BR" b="1" dirty="0" smtClean="0"/>
          </a:p>
          <a:p>
            <a:pPr marL="171450"/>
            <a:r>
              <a:rPr lang="pt-BR" dirty="0" smtClean="0"/>
              <a:t>Xxxxxxxxxxxxxxxxxxxxxxxxxxxxxxxxxxxxxxxxxxxxxxxxxxxxxxxxxxxxxxxx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106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8357</TotalTime>
  <Words>116</Words>
  <Application>Microsoft Office PowerPoint</Application>
  <PresentationFormat>Personalizar</PresentationFormat>
  <Paragraphs>42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1_Tema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nadile de castro</dc:creator>
  <cp:lastModifiedBy>Willian</cp:lastModifiedBy>
  <cp:revision>47</cp:revision>
  <dcterms:created xsi:type="dcterms:W3CDTF">2019-04-16T00:40:26Z</dcterms:created>
  <dcterms:modified xsi:type="dcterms:W3CDTF">2019-09-21T18:45:44Z</dcterms:modified>
</cp:coreProperties>
</file>