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94A09-0C60-44F9-8CC1-854C09B63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861CC2-F41A-45E4-B269-EAE611F01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6CCE8C-4B1A-4D4F-9E58-416FF0B9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B6A8C9-1D6A-4976-9C43-13A22CBD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3F4F8-9D5B-4F07-AF75-D86BBAC3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7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5E8D4-DF10-4EAB-9202-9EB457C3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C25029-610B-42FA-A655-8A18D4981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41620C-D282-494F-95F8-ECC0DE44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11B406-C331-47BC-9E99-FE1FACD5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18801-A89C-4085-810D-4BCB48A8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43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EC1F15-34EC-4034-ADF1-8CE0BA9E3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B2C080-2235-4832-B2F8-06A9C71C1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889EAE-FD51-4DC9-B410-31ED39F0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F7ABA-23A3-40F3-AC10-D99721B6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41725C-BAF9-4329-9E32-39F9FBC3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29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62B61-AB0B-4460-ADE7-BD799FFF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7C1C7D-2160-4E89-8B28-E6550F950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EAC639-B5DD-4A36-97B2-CC8D6019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723BA4-7F96-4938-A1CA-9213ED31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7B2E90-2938-484F-B548-6496F25D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10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0CCBC-B9D9-4D9C-B2E8-71E7F10E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04E750-C9F7-4C6A-AF6A-52220DD3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C5A2E0-FF4B-4E71-B2B5-5ED63AD7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E3D3D0-0B4A-42BD-BD11-FCC354A7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64162F-2E24-4240-AEEB-57F5A05F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51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9C17D-0084-4874-8141-6CE7DC12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E1B7A2-8F25-47C8-813D-2795164AF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44FA29-E1B2-4ECE-9FD3-1F7CDF1A9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E03C5A-3AAC-4693-A126-9E885B9E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13260F-05F0-407F-B7A4-DD513538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D40470-A1D8-4D72-93DA-31E0FC39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05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650C7-FF2E-4205-8313-4743B433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6573A-864B-4E40-B3DB-1F28BE7FC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DE4A12-2CDF-4F08-B545-AEC19FBD8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A5C312-8949-45F5-8A19-C5DFE43D9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947A91-630C-47D4-9708-B56B76C58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B3D32AA-9EAE-4A4B-B829-4A1685FD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8F05E3-333F-4DAE-9F81-0BC61330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C6CD2FB-15F1-4E48-9A69-E10D1C5A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57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254A0-7A7D-4F46-9113-6CB43B55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D4D7D0-C076-4951-AD78-B2BC30FA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1D282FF-17F3-4381-B2B9-85161A73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68C466-0E61-4DB3-A2DB-5032117D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83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CA38A7-6B78-4A8B-AC31-C48EF463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81603E-A232-47D0-BA35-E5E6DA1E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8D884D-6963-4480-AA21-C6909A1B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5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D777A-C457-48F0-B4A3-2B0BABA8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D2820C-F5D8-4EEF-9326-7A48F408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9A6AD8-7707-443C-B437-C80CDB6C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BAF1C5-A62D-4C36-9CB2-F3502358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ADAE7D-FDEC-4980-9DEF-37C5E394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B9E1F8-4B78-4BA1-AD66-C2E6890D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25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667FD-82FF-42CE-8356-325B4E65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EF6216-0988-4064-8FD6-FBDCE5BBB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C44792-6151-4618-BCD4-E1E2455F3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FD0258-BACC-4483-81EF-1E0E050D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C8B37E-5516-43B7-8627-BBBD93D4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660B99-FB0D-4D56-81FF-967A0745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8C1C7B1-DB8B-419F-81DC-82DFD72F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074E53-F4E1-4BAE-A82A-476EDA9F5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15E7DE-170F-4420-9F85-D130A3CCB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9B699-0F5F-408E-A55F-8EDC1F59DD2A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809530-9FCF-4153-A79D-719E7DF01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3FB84B-1806-4526-9B4C-618515B8F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17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2AF1C06-476A-4ACF-9AB4-B36859A0A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2668"/>
            <a:ext cx="9144000" cy="118284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A69B60-CDAD-4CE2-9E16-CDACFC817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3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20">
            <a:extLst>
              <a:ext uri="{FF2B5EF4-FFF2-40B4-BE49-F238E27FC236}">
                <a16:creationId xmlns:a16="http://schemas.microsoft.com/office/drawing/2014/main" id="{F4A4BFA5-9B7B-4BE6-816E-222CE5391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29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229D142-BD5E-45B4-A304-4D0E16817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2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FA5EB9-9670-4C07-9085-69C6D31E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123"/>
            <a:ext cx="10515600" cy="71756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9" name="Espaço Reservado para Conteúdo 20">
            <a:extLst>
              <a:ext uri="{FF2B5EF4-FFF2-40B4-BE49-F238E27FC236}">
                <a16:creationId xmlns:a16="http://schemas.microsoft.com/office/drawing/2014/main" id="{E2A3FD79-03C7-4EBA-998D-BCC7B98FA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4" y="6168998"/>
            <a:ext cx="11158756" cy="7175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3444660-DDA6-4207-BBAC-1D27BA32D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8998"/>
            <a:ext cx="3484147" cy="7206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BB5463-2557-452B-82B0-7229A94B4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18" y="6168998"/>
            <a:ext cx="3469219" cy="71756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725A5C-C11A-43F9-A049-AFA075093F11}"/>
              </a:ext>
            </a:extLst>
          </p:cNvPr>
          <p:cNvSpPr txBox="1"/>
          <p:nvPr/>
        </p:nvSpPr>
        <p:spPr>
          <a:xfrm>
            <a:off x="3484146" y="6343114"/>
            <a:ext cx="708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ESCREVA O NOME DA PALESTRA AQUI</a:t>
            </a: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22D0C228-6FFA-4EA7-B2AB-2E3DE98BE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81" y="176016"/>
            <a:ext cx="4029438" cy="622991"/>
          </a:xfrm>
        </p:spPr>
      </p:pic>
    </p:spTree>
    <p:extLst>
      <p:ext uri="{BB962C8B-B14F-4D97-AF65-F5344CB8AC3E}">
        <p14:creationId xmlns:p14="http://schemas.microsoft.com/office/powerpoint/2010/main" val="340543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20">
            <a:extLst>
              <a:ext uri="{FF2B5EF4-FFF2-40B4-BE49-F238E27FC236}">
                <a16:creationId xmlns:a16="http://schemas.microsoft.com/office/drawing/2014/main" id="{F4A4BFA5-9B7B-4BE6-816E-222CE5391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29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229D142-BD5E-45B4-A304-4D0E16817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2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FA5EB9-9670-4C07-9085-69C6D31E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123"/>
            <a:ext cx="10515600" cy="71756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9" name="Espaço Reservado para Conteúdo 20">
            <a:extLst>
              <a:ext uri="{FF2B5EF4-FFF2-40B4-BE49-F238E27FC236}">
                <a16:creationId xmlns:a16="http://schemas.microsoft.com/office/drawing/2014/main" id="{E2A3FD79-03C7-4EBA-998D-BCC7B98FA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4" y="6168998"/>
            <a:ext cx="11158756" cy="7175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3444660-DDA6-4207-BBAC-1D27BA32D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8998"/>
            <a:ext cx="3484147" cy="7206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BB5463-2557-452B-82B0-7229A94B4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18" y="6168998"/>
            <a:ext cx="3469219" cy="71756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725A5C-C11A-43F9-A049-AFA075093F11}"/>
              </a:ext>
            </a:extLst>
          </p:cNvPr>
          <p:cNvSpPr txBox="1"/>
          <p:nvPr/>
        </p:nvSpPr>
        <p:spPr>
          <a:xfrm>
            <a:off x="3484146" y="6343114"/>
            <a:ext cx="708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ESCREVA O NOME DA PALESTRA AQUI</a:t>
            </a: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22D0C228-6FFA-4EA7-B2AB-2E3DE98BE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81" y="176016"/>
            <a:ext cx="4029438" cy="622991"/>
          </a:xfrm>
        </p:spPr>
      </p:pic>
    </p:spTree>
    <p:extLst>
      <p:ext uri="{BB962C8B-B14F-4D97-AF65-F5344CB8AC3E}">
        <p14:creationId xmlns:p14="http://schemas.microsoft.com/office/powerpoint/2010/main" val="129890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20">
            <a:extLst>
              <a:ext uri="{FF2B5EF4-FFF2-40B4-BE49-F238E27FC236}">
                <a16:creationId xmlns:a16="http://schemas.microsoft.com/office/drawing/2014/main" id="{F4A4BFA5-9B7B-4BE6-816E-222CE5391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29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229D142-BD5E-45B4-A304-4D0E16817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2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FA5EB9-9670-4C07-9085-69C6D31E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123"/>
            <a:ext cx="10515600" cy="71756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9" name="Espaço Reservado para Conteúdo 20">
            <a:extLst>
              <a:ext uri="{FF2B5EF4-FFF2-40B4-BE49-F238E27FC236}">
                <a16:creationId xmlns:a16="http://schemas.microsoft.com/office/drawing/2014/main" id="{E2A3FD79-03C7-4EBA-998D-BCC7B98FA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4" y="6168998"/>
            <a:ext cx="11158756" cy="7175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3444660-DDA6-4207-BBAC-1D27BA32D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8998"/>
            <a:ext cx="3484147" cy="7206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BB5463-2557-452B-82B0-7229A94B4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18" y="6168998"/>
            <a:ext cx="3469219" cy="71756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725A5C-C11A-43F9-A049-AFA075093F11}"/>
              </a:ext>
            </a:extLst>
          </p:cNvPr>
          <p:cNvSpPr txBox="1"/>
          <p:nvPr/>
        </p:nvSpPr>
        <p:spPr>
          <a:xfrm>
            <a:off x="3484146" y="6343114"/>
            <a:ext cx="708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ESCREVA O NOME DA PALESTRA AQUI</a:t>
            </a: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22D0C228-6FFA-4EA7-B2AB-2E3DE98BE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81" y="176016"/>
            <a:ext cx="4029438" cy="622991"/>
          </a:xfrm>
        </p:spPr>
      </p:pic>
    </p:spTree>
    <p:extLst>
      <p:ext uri="{BB962C8B-B14F-4D97-AF65-F5344CB8AC3E}">
        <p14:creationId xmlns:p14="http://schemas.microsoft.com/office/powerpoint/2010/main" val="2864760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INFOR</dc:creator>
  <cp:lastModifiedBy>INFOR</cp:lastModifiedBy>
  <cp:revision>12</cp:revision>
  <dcterms:created xsi:type="dcterms:W3CDTF">2021-03-01T18:09:21Z</dcterms:created>
  <dcterms:modified xsi:type="dcterms:W3CDTF">2023-08-14T17:59:51Z</dcterms:modified>
</cp:coreProperties>
</file>