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66" r:id="rId6"/>
    <p:sldId id="265" r:id="rId7"/>
    <p:sldId id="267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AF8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A8D-B0B6-4B42-960E-842CC39E20A9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8431-8F6C-4304-B001-14B573CD2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13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A8D-B0B6-4B42-960E-842CC39E20A9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8431-8F6C-4304-B001-14B573CD2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49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A8D-B0B6-4B42-960E-842CC39E20A9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8431-8F6C-4304-B001-14B573CD2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28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A8D-B0B6-4B42-960E-842CC39E20A9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8431-8F6C-4304-B001-14B573CD2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41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A8D-B0B6-4B42-960E-842CC39E20A9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8431-8F6C-4304-B001-14B573CD2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21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A8D-B0B6-4B42-960E-842CC39E20A9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8431-8F6C-4304-B001-14B573CD2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23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A8D-B0B6-4B42-960E-842CC39E20A9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8431-8F6C-4304-B001-14B573CD2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40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A8D-B0B6-4B42-960E-842CC39E20A9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8431-8F6C-4304-B001-14B573CD2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193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A8D-B0B6-4B42-960E-842CC39E20A9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8431-8F6C-4304-B001-14B573CD2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00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A8D-B0B6-4B42-960E-842CC39E20A9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8431-8F6C-4304-B001-14B573CD2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878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A8D-B0B6-4B42-960E-842CC39E20A9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8431-8F6C-4304-B001-14B573CD2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76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AAA8D-B0B6-4B42-960E-842CC39E20A9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A8431-8F6C-4304-B001-14B573CD2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596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2" descr="Fundo Fotográfico em Tecido Textura Azul / Backdrop 15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51"/>
          <a:stretch/>
        </p:blipFill>
        <p:spPr bwMode="auto">
          <a:xfrm>
            <a:off x="0" y="0"/>
            <a:ext cx="121987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tângulo 26"/>
          <p:cNvSpPr/>
          <p:nvPr/>
        </p:nvSpPr>
        <p:spPr>
          <a:xfrm>
            <a:off x="10727142" y="0"/>
            <a:ext cx="118968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4" name="Grupo 13"/>
          <p:cNvGrpSpPr/>
          <p:nvPr/>
        </p:nvGrpSpPr>
        <p:grpSpPr>
          <a:xfrm>
            <a:off x="3690377" y="141034"/>
            <a:ext cx="6176682" cy="2402129"/>
            <a:chOff x="531552" y="2302575"/>
            <a:chExt cx="6176682" cy="2402129"/>
          </a:xfrm>
        </p:grpSpPr>
        <p:sp>
          <p:nvSpPr>
            <p:cNvPr id="15" name="Caixa de Texto 2"/>
            <p:cNvSpPr txBox="1">
              <a:spLocks noChangeArrowheads="1"/>
            </p:cNvSpPr>
            <p:nvPr/>
          </p:nvSpPr>
          <p:spPr bwMode="auto">
            <a:xfrm>
              <a:off x="985038" y="2500734"/>
              <a:ext cx="4167819" cy="220397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Aft>
                  <a:spcPts val="1000"/>
                </a:spcAft>
              </a:pPr>
              <a:endParaRPr lang="pt-BR" sz="1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1049002" y="2302575"/>
              <a:ext cx="1319592" cy="1862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1500" spc="600" dirty="0" smtClean="0">
                  <a:solidFill>
                    <a:schemeClr val="tx2">
                      <a:lumMod val="75000"/>
                    </a:schemeClr>
                  </a:solidFill>
                  <a:effectLst/>
                  <a:latin typeface="Bahnschrift" panose="020B0502040204020203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11</a:t>
              </a:r>
              <a:endParaRPr lang="pt-BR" sz="2000" spc="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531552" y="2571880"/>
              <a:ext cx="617668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4000" b="1" dirty="0" smtClean="0">
                  <a:effectLst/>
                  <a:latin typeface="Bahnschrift SemiCondensed" panose="020B0502040204020203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</a:t>
              </a:r>
              <a:r>
                <a:rPr lang="pt-BR" sz="4000" b="1" dirty="0" smtClean="0">
                  <a:solidFill>
                    <a:schemeClr val="tx2">
                      <a:lumMod val="75000"/>
                    </a:schemeClr>
                  </a:solidFill>
                  <a:effectLst/>
                  <a:latin typeface="Bahnschrift SemiCondensed" panose="020B0502040204020203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SIMPÓSIO </a:t>
              </a:r>
            </a:p>
            <a:p>
              <a:pPr algn="ctr"/>
              <a:r>
                <a:rPr lang="pt-BR" sz="4000" b="1" dirty="0" smtClean="0">
                  <a:solidFill>
                    <a:schemeClr val="tx2">
                      <a:lumMod val="75000"/>
                    </a:schemeClr>
                  </a:solidFill>
                  <a:effectLst/>
                  <a:latin typeface="Bahnschrift SemiCondensed" panose="020B0502040204020203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EM SAÚDE </a:t>
              </a:r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1086172" y="3814272"/>
              <a:ext cx="39164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pt-BR" kern="4500" spc="9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hnschrift" panose="020B0502040204020203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1ª EDIÇÃO ONLINE</a:t>
              </a:r>
              <a:endParaRPr lang="pt-BR" kern="4500" spc="9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2559331" y="4119929"/>
              <a:ext cx="97013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pt-BR" sz="3200" b="1" dirty="0" smtClean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2021</a:t>
              </a:r>
            </a:p>
          </p:txBody>
        </p:sp>
        <p:cxnSp>
          <p:nvCxnSpPr>
            <p:cNvPr id="20" name="Conector reto 19"/>
            <p:cNvCxnSpPr/>
            <p:nvPr/>
          </p:nvCxnSpPr>
          <p:spPr>
            <a:xfrm>
              <a:off x="1226317" y="4436822"/>
              <a:ext cx="1333014" cy="5765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flipV="1">
              <a:off x="3502575" y="4421661"/>
              <a:ext cx="1346461" cy="5144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tângulo 21"/>
            <p:cNvSpPr/>
            <p:nvPr/>
          </p:nvSpPr>
          <p:spPr>
            <a:xfrm>
              <a:off x="2058873" y="2418639"/>
              <a:ext cx="500458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7200" dirty="0" smtClean="0">
                  <a:solidFill>
                    <a:schemeClr val="tx2">
                      <a:lumMod val="75000"/>
                    </a:schemeClr>
                  </a:solidFill>
                  <a:effectLst/>
                  <a:latin typeface="Bahnschrift" panose="020B0502040204020203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º</a:t>
              </a:r>
              <a:endParaRPr lang="pt-BR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pic>
        <p:nvPicPr>
          <p:cNvPr id="2059" name="Picture 11" descr="UNESP Logo – Universidade Estadual Paulista - PNG e Vetor - Download de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2315" y="410339"/>
            <a:ext cx="849073" cy="91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Apresentação - PROEX Pró-reitoria de Extensão Universitária e Cultura -  Unesp - Universidade Estadual Paulista - Port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2887" y="1652731"/>
            <a:ext cx="774662" cy="79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-241924" y="3473708"/>
            <a:ext cx="12994073" cy="68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TÍTULO DO TRABALHO</a:t>
            </a:r>
            <a:endParaRPr lang="en-US" altLang="pt-BR" sz="36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584315" y="4624182"/>
            <a:ext cx="11341596" cy="177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1" hangingPunct="1"/>
            <a:r>
              <a:rPr lang="en-US" altLang="pt-BR" sz="20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  <a:ea typeface="Gill Sans" charset="0"/>
                <a:cs typeface="Gill Sans" charset="0"/>
              </a:rPr>
              <a:t>AUTOR: </a:t>
            </a:r>
          </a:p>
          <a:p>
            <a:pPr eaLnBrk="1" hangingPunct="1"/>
            <a:endParaRPr lang="en-US" altLang="pt-BR" sz="20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  <a:ea typeface="Gill Sans" charset="0"/>
              <a:cs typeface="Gill Sans" charset="0"/>
            </a:endParaRPr>
          </a:p>
          <a:p>
            <a:pPr eaLnBrk="1" hangingPunct="1"/>
            <a:r>
              <a:rPr lang="en-US" altLang="pt-BR" sz="20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  <a:ea typeface="Gill Sans" charset="0"/>
                <a:cs typeface="Gill Sans" charset="0"/>
              </a:rPr>
              <a:t>COLABORADORES: </a:t>
            </a:r>
          </a:p>
          <a:p>
            <a:pPr eaLnBrk="1" hangingPunct="1"/>
            <a:endParaRPr lang="en-US" altLang="pt-BR" sz="20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  <a:ea typeface="Gill Sans" charset="0"/>
              <a:cs typeface="Gill Sans" charset="0"/>
            </a:endParaRPr>
          </a:p>
          <a:p>
            <a:pPr eaLnBrk="1" hangingPunct="1"/>
            <a:r>
              <a:rPr lang="en-US" altLang="pt-BR" sz="20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  <a:ea typeface="Gill Sans" charset="0"/>
                <a:cs typeface="Gill Sans" charset="0"/>
              </a:rPr>
              <a:t>ORIENTADOR: </a:t>
            </a:r>
          </a:p>
        </p:txBody>
      </p:sp>
      <p:pic>
        <p:nvPicPr>
          <p:cNvPr id="42" name="Imagem 41" descr="Página Inicial- Apresentação - Unesp - Faculdade de Ciências - Câmpus de  Bauru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478">
                        <a14:foregroundMark x1="64752" y1="36292" x2="64752" y2="36292"/>
                        <a14:foregroundMark x1="72324" y1="52742" x2="72324" y2="52742"/>
                        <a14:foregroundMark x1="8877" y1="75196" x2="8877" y2="75196"/>
                        <a14:foregroundMark x1="19843" y1="74935" x2="19843" y2="74935"/>
                        <a14:foregroundMark x1="28721" y1="74674" x2="28721" y2="74674"/>
                        <a14:foregroundMark x1="38903" y1="73890" x2="38903" y2="73890"/>
                        <a14:foregroundMark x1="49608" y1="74935" x2="49608" y2="74935"/>
                        <a14:foregroundMark x1="44125" y1="73890" x2="44125" y2="73890"/>
                        <a14:foregroundMark x1="54308" y1="70496" x2="54308" y2="70496"/>
                        <a14:foregroundMark x1="68668" y1="70235" x2="68668" y2="70235"/>
                        <a14:foregroundMark x1="76762" y1="70757" x2="76762" y2="70757"/>
                        <a14:foregroundMark x1="85379" y1="73107" x2="85379" y2="73107"/>
                        <a14:foregroundMark x1="12794" y1="88512" x2="12794" y2="88512"/>
                        <a14:foregroundMark x1="15927" y1="90862" x2="15927" y2="90862"/>
                        <a14:foregroundMark x1="31332" y1="88251" x2="31332" y2="88251"/>
                        <a14:foregroundMark x1="41514" y1="89295" x2="41514" y2="89295"/>
                        <a14:foregroundMark x1="42298" y1="83812" x2="42298" y2="83812"/>
                        <a14:foregroundMark x1="45431" y1="89034" x2="45431" y2="89034"/>
                        <a14:foregroundMark x1="50653" y1="85379" x2="50653" y2="85379"/>
                        <a14:foregroundMark x1="55875" y1="91123" x2="55875" y2="91123"/>
                        <a14:foregroundMark x1="67102" y1="89817" x2="67102" y2="89817"/>
                        <a14:foregroundMark x1="76240" y1="91906" x2="76240" y2="91906"/>
                        <a14:foregroundMark x1="75196" y1="84856" x2="75196" y2="84856"/>
                        <a14:foregroundMark x1="86162" y1="90078" x2="86162" y2="90078"/>
                        <a14:foregroundMark x1="90339" y1="90078" x2="90339" y2="90078"/>
                        <a14:backgroundMark x1="19843" y1="90339" x2="19843" y2="90339"/>
                        <a14:backgroundMark x1="71080" y1="10453" x2="71080" y2="10453"/>
                        <a14:backgroundMark x1="40767" y1="40767" x2="40767" y2="40767"/>
                        <a14:backgroundMark x1="50523" y1="30314" x2="68641" y2="11847"/>
                        <a14:backgroundMark x1="48780" y1="89547" x2="48780" y2="8954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0270" y="2857488"/>
            <a:ext cx="957367" cy="986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5" name="Picture 17" descr="Biblioteca da Faculdade de Odontologia de Araçatuba - FOA/UNESP: Logo FOA  60 Ano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067" y="4269443"/>
            <a:ext cx="901570" cy="90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 descr="b791b1b8-32fc-40b4-9733-742da46ab43c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914" y="5714150"/>
            <a:ext cx="890474" cy="712198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37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069214" y="163773"/>
            <a:ext cx="10122786" cy="8100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35037" t="5352" r="33508" b="63389"/>
          <a:stretch/>
        </p:blipFill>
        <p:spPr>
          <a:xfrm>
            <a:off x="257801" y="135537"/>
            <a:ext cx="1584649" cy="885373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62228" y="430373"/>
            <a:ext cx="12994073" cy="68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INTRODUÇÃO</a:t>
            </a:r>
            <a:endParaRPr lang="en-US" altLang="pt-BR" sz="36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  <a:ea typeface="ヒラギノ角ゴ ProN W6" charset="0"/>
              <a:cs typeface="ヒラギノ角ゴ ProN W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9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069214" y="163773"/>
            <a:ext cx="10122786" cy="8100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-214628" y="277973"/>
            <a:ext cx="12994073" cy="68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OBJETIVOS</a:t>
            </a:r>
            <a:endParaRPr lang="en-US" altLang="pt-BR" sz="36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  <a:ea typeface="ヒラギノ角ゴ ProN W6" charset="0"/>
              <a:cs typeface="ヒラギノ角ゴ ProN W6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35037" t="5352" r="33508" b="63389"/>
          <a:stretch/>
        </p:blipFill>
        <p:spPr>
          <a:xfrm>
            <a:off x="257801" y="135537"/>
            <a:ext cx="1584649" cy="88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63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069214" y="163773"/>
            <a:ext cx="10122786" cy="8100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-214628" y="277973"/>
            <a:ext cx="12994073" cy="68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MÉTODOS</a:t>
            </a:r>
            <a:endParaRPr lang="en-US" altLang="pt-BR" sz="36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  <a:ea typeface="ヒラギノ角ゴ ProN W6" charset="0"/>
              <a:cs typeface="ヒラギノ角ゴ ProN W6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35037" t="5352" r="33508" b="63389"/>
          <a:stretch/>
        </p:blipFill>
        <p:spPr>
          <a:xfrm>
            <a:off x="257801" y="135537"/>
            <a:ext cx="1584649" cy="88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61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069214" y="163773"/>
            <a:ext cx="10122786" cy="8100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-214628" y="277973"/>
            <a:ext cx="12994073" cy="68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RESULTADOS</a:t>
            </a:r>
            <a:endParaRPr lang="en-US" altLang="pt-BR" sz="36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  <a:ea typeface="ヒラギノ角ゴ ProN W6" charset="0"/>
              <a:cs typeface="ヒラギノ角ゴ ProN W6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35037" t="5352" r="33508" b="63389"/>
          <a:stretch/>
        </p:blipFill>
        <p:spPr>
          <a:xfrm>
            <a:off x="257801" y="135537"/>
            <a:ext cx="1584649" cy="88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069214" y="163773"/>
            <a:ext cx="10122786" cy="8100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-214628" y="277973"/>
            <a:ext cx="12994073" cy="68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CONCLUSÃO</a:t>
            </a:r>
            <a:endParaRPr lang="en-US" altLang="pt-BR" sz="36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  <a:ea typeface="ヒラギノ角ゴ ProN W6" charset="0"/>
              <a:cs typeface="ヒラギノ角ゴ ProN W6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35037" t="5352" r="33508" b="63389"/>
          <a:stretch/>
        </p:blipFill>
        <p:spPr>
          <a:xfrm>
            <a:off x="257801" y="135537"/>
            <a:ext cx="1584649" cy="88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21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undo Fotográfico em Tecido Textura Azul / Backdrop 15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51"/>
          <a:stretch/>
        </p:blipFill>
        <p:spPr bwMode="auto">
          <a:xfrm>
            <a:off x="0" y="0"/>
            <a:ext cx="121987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o 7"/>
          <p:cNvGrpSpPr/>
          <p:nvPr/>
        </p:nvGrpSpPr>
        <p:grpSpPr>
          <a:xfrm>
            <a:off x="3555906" y="1956386"/>
            <a:ext cx="6176682" cy="2402129"/>
            <a:chOff x="531552" y="2302575"/>
            <a:chExt cx="6176682" cy="2402129"/>
          </a:xfrm>
        </p:grpSpPr>
        <p:sp>
          <p:nvSpPr>
            <p:cNvPr id="9" name="Caixa de Texto 2"/>
            <p:cNvSpPr txBox="1">
              <a:spLocks noChangeArrowheads="1"/>
            </p:cNvSpPr>
            <p:nvPr/>
          </p:nvSpPr>
          <p:spPr bwMode="auto">
            <a:xfrm>
              <a:off x="985038" y="2500734"/>
              <a:ext cx="4167819" cy="220397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Aft>
                  <a:spcPts val="1000"/>
                </a:spcAft>
              </a:pPr>
              <a:endParaRPr lang="pt-BR" sz="1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Retângulo 9"/>
            <p:cNvSpPr/>
            <p:nvPr/>
          </p:nvSpPr>
          <p:spPr>
            <a:xfrm>
              <a:off x="1049002" y="2302575"/>
              <a:ext cx="1319592" cy="1862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1500" spc="600" dirty="0" smtClean="0">
                  <a:solidFill>
                    <a:schemeClr val="tx2">
                      <a:lumMod val="75000"/>
                    </a:schemeClr>
                  </a:solidFill>
                  <a:effectLst/>
                  <a:latin typeface="Bahnschrift" panose="020B0502040204020203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11</a:t>
              </a:r>
              <a:endParaRPr lang="pt-BR" sz="2000" spc="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531552" y="2571880"/>
              <a:ext cx="617668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4000" b="1" dirty="0" smtClean="0">
                  <a:effectLst/>
                  <a:latin typeface="Bahnschrift SemiCondensed" panose="020B0502040204020203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</a:t>
              </a:r>
              <a:r>
                <a:rPr lang="pt-BR" sz="4000" b="1" dirty="0" smtClean="0">
                  <a:solidFill>
                    <a:schemeClr val="tx2">
                      <a:lumMod val="75000"/>
                    </a:schemeClr>
                  </a:solidFill>
                  <a:effectLst/>
                  <a:latin typeface="Bahnschrift SemiCondensed" panose="020B0502040204020203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SIMPÓSIO </a:t>
              </a:r>
            </a:p>
            <a:p>
              <a:pPr algn="ctr"/>
              <a:r>
                <a:rPr lang="pt-BR" sz="4000" b="1" dirty="0" smtClean="0">
                  <a:solidFill>
                    <a:schemeClr val="tx2">
                      <a:lumMod val="75000"/>
                    </a:schemeClr>
                  </a:solidFill>
                  <a:effectLst/>
                  <a:latin typeface="Bahnschrift SemiCondensed" panose="020B0502040204020203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EM SAÚDE </a:t>
              </a: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1086172" y="3814272"/>
              <a:ext cx="39164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pt-BR" kern="4500" spc="9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hnschrift" panose="020B0502040204020203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1ª EDIÇÃO ONLINE</a:t>
              </a:r>
              <a:endParaRPr lang="pt-BR" kern="4500" spc="9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2559331" y="4119929"/>
              <a:ext cx="97013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pt-BR" sz="3200" b="1" dirty="0" smtClean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2021</a:t>
              </a:r>
            </a:p>
          </p:txBody>
        </p:sp>
        <p:cxnSp>
          <p:nvCxnSpPr>
            <p:cNvPr id="14" name="Conector reto 13"/>
            <p:cNvCxnSpPr/>
            <p:nvPr/>
          </p:nvCxnSpPr>
          <p:spPr>
            <a:xfrm>
              <a:off x="1226317" y="4436822"/>
              <a:ext cx="1333014" cy="5765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 flipV="1">
              <a:off x="3502575" y="4421661"/>
              <a:ext cx="1346461" cy="5144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tângulo 15"/>
            <p:cNvSpPr/>
            <p:nvPr/>
          </p:nvSpPr>
          <p:spPr>
            <a:xfrm>
              <a:off x="2058873" y="2418639"/>
              <a:ext cx="500458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7200" dirty="0" smtClean="0">
                  <a:solidFill>
                    <a:schemeClr val="tx2">
                      <a:lumMod val="75000"/>
                    </a:schemeClr>
                  </a:solidFill>
                  <a:effectLst/>
                  <a:latin typeface="Bahnschrift" panose="020B0502040204020203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º</a:t>
              </a:r>
              <a:endParaRPr lang="pt-BR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802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34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Bahnschrift</vt:lpstr>
      <vt:lpstr>Bahnschrift SemiCondensed</vt:lpstr>
      <vt:lpstr>Calibri</vt:lpstr>
      <vt:lpstr>Calibri Light</vt:lpstr>
      <vt:lpstr>Gill Sans</vt:lpstr>
      <vt:lpstr>Times New Roman</vt:lpstr>
      <vt:lpstr>ヒラギノ角ゴ ProN W6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Caroline Dousseau</dc:creator>
  <cp:lastModifiedBy>Caroline Dousseau</cp:lastModifiedBy>
  <cp:revision>12</cp:revision>
  <dcterms:created xsi:type="dcterms:W3CDTF">2021-01-14T13:40:15Z</dcterms:created>
  <dcterms:modified xsi:type="dcterms:W3CDTF">2021-01-18T22:36:10Z</dcterms:modified>
</cp:coreProperties>
</file>