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4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50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62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02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49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569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010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670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9051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54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934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5E69A-4A05-48A2-8D59-4813F471AD5C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BBC2B-DF03-4CE5-BC98-676F6C5927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28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65203"/>
            <a:ext cx="2592288" cy="177182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115616" y="270892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TÍTULO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15616" y="3645734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Autores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15616" y="443853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Instituição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287163" y="6093296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Camocim/2019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84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084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Apresentação na tela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 do Windows</cp:lastModifiedBy>
  <cp:revision>1</cp:revision>
  <dcterms:created xsi:type="dcterms:W3CDTF">2019-02-04T20:33:30Z</dcterms:created>
  <dcterms:modified xsi:type="dcterms:W3CDTF">2019-02-04T20:36:05Z</dcterms:modified>
</cp:coreProperties>
</file>