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8945" t="0" r="8630" b="37618"/>
          <a:stretch>
            <a:fillRect/>
          </a:stretch>
        </p:blipFill>
        <p:spPr>
          <a:xfrm flipH="false" flipV="false" rot="0">
            <a:off x="3802730" y="395661"/>
            <a:ext cx="10682539" cy="411898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9717" t="60668" r="51613" b="13914"/>
          <a:stretch>
            <a:fillRect/>
          </a:stretch>
        </p:blipFill>
        <p:spPr>
          <a:xfrm flipH="false" flipV="false" rot="0">
            <a:off x="321040" y="8470448"/>
            <a:ext cx="5355080" cy="1575703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6623366" y="-731724"/>
            <a:ext cx="5246370" cy="5246370"/>
            <a:chOff x="0" y="0"/>
            <a:chExt cx="6355080" cy="635508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A05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037660" y="4747839"/>
            <a:ext cx="14212680" cy="2765099"/>
            <a:chOff x="0" y="0"/>
            <a:chExt cx="18950240" cy="368679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99617" y="-180975"/>
              <a:ext cx="18751007" cy="2180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74"/>
                </a:lnSpc>
              </a:pPr>
              <a:r>
                <a:rPr lang="en-US" sz="9839">
                  <a:solidFill>
                    <a:srgbClr val="000000"/>
                  </a:solidFill>
                  <a:latin typeface="Open Sans Extra Bold"/>
                </a:rPr>
                <a:t>TITULO DO TRABALHO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246480"/>
              <a:ext cx="18950240" cy="14403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8"/>
                </a:lnSpc>
              </a:pPr>
              <a:r>
                <a:rPr lang="en-US" sz="3148">
                  <a:solidFill>
                    <a:srgbClr val="000000"/>
                  </a:solidFill>
                  <a:latin typeface="Open Sans Extra Bold"/>
                </a:rPr>
                <a:t>Nome do(s) autor(es) e do Prof. orientador, sem negrito e em itálico.</a:t>
              </a:r>
            </a:p>
            <a:p>
              <a:pPr algn="ctr">
                <a:lnSpc>
                  <a:spcPts val="4408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176728" y="9655114"/>
            <a:ext cx="5246370" cy="5246370"/>
            <a:chOff x="0" y="0"/>
            <a:chExt cx="6355080" cy="635508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25949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4217670" y="1261231"/>
            <a:ext cx="5246370" cy="5246370"/>
            <a:chOff x="0" y="0"/>
            <a:chExt cx="6355080" cy="635508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94E84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6623366" y="7031929"/>
            <a:ext cx="5246370" cy="5246370"/>
            <a:chOff x="0" y="0"/>
            <a:chExt cx="6355080" cy="635508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BBB046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0" y="-4850709"/>
            <a:ext cx="5246370" cy="5246370"/>
            <a:chOff x="0" y="0"/>
            <a:chExt cx="6355080" cy="635508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25949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8945" t="0" r="8630" b="37618"/>
          <a:stretch>
            <a:fillRect/>
          </a:stretch>
        </p:blipFill>
        <p:spPr>
          <a:xfrm flipH="false" flipV="false" rot="0">
            <a:off x="633039" y="305610"/>
            <a:ext cx="3750653" cy="14461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9717" t="60668" r="51613" b="13914"/>
          <a:stretch>
            <a:fillRect/>
          </a:stretch>
        </p:blipFill>
        <p:spPr>
          <a:xfrm flipH="false" flipV="false" rot="0">
            <a:off x="13751396" y="8668990"/>
            <a:ext cx="4005581" cy="117862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037660" y="3760951"/>
            <a:ext cx="14212680" cy="2209990"/>
            <a:chOff x="0" y="0"/>
            <a:chExt cx="18950240" cy="294665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99617" y="-180975"/>
              <a:ext cx="18751007" cy="2180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74"/>
                </a:lnSpc>
              </a:pPr>
              <a:r>
                <a:rPr lang="en-US" sz="9839">
                  <a:solidFill>
                    <a:srgbClr val="000000"/>
                  </a:solidFill>
                  <a:latin typeface="Open Sans Extra Bold"/>
                </a:rPr>
                <a:t>SLIDE 01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46480"/>
              <a:ext cx="18950240" cy="7001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8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4788566" y="1028700"/>
            <a:ext cx="14853905" cy="0"/>
          </a:xfrm>
          <a:prstGeom prst="line">
            <a:avLst/>
          </a:prstGeom>
          <a:ln cap="flat" w="47625">
            <a:solidFill>
              <a:srgbClr val="FCDA0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-1369115" y="9420225"/>
            <a:ext cx="14853905" cy="0"/>
          </a:xfrm>
          <a:prstGeom prst="line">
            <a:avLst/>
          </a:prstGeom>
          <a:ln cap="flat" w="47625">
            <a:solidFill>
              <a:srgbClr val="32594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8945" t="0" r="8630" b="37618"/>
          <a:stretch>
            <a:fillRect/>
          </a:stretch>
        </p:blipFill>
        <p:spPr>
          <a:xfrm flipH="false" flipV="false" rot="0">
            <a:off x="633039" y="305610"/>
            <a:ext cx="3750653" cy="14461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9717" t="60668" r="51613" b="13914"/>
          <a:stretch>
            <a:fillRect/>
          </a:stretch>
        </p:blipFill>
        <p:spPr>
          <a:xfrm flipH="false" flipV="false" rot="0">
            <a:off x="13751396" y="8668990"/>
            <a:ext cx="4005581" cy="117862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037660" y="3760951"/>
            <a:ext cx="14212680" cy="2209990"/>
            <a:chOff x="0" y="0"/>
            <a:chExt cx="18950240" cy="294665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99617" y="-180975"/>
              <a:ext cx="18751007" cy="21801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74"/>
                </a:lnSpc>
              </a:pPr>
              <a:r>
                <a:rPr lang="en-US" sz="9839">
                  <a:solidFill>
                    <a:srgbClr val="000000"/>
                  </a:solidFill>
                  <a:latin typeface="Open Sans Extra Bold"/>
                </a:rPr>
                <a:t>SLIDE 02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46480"/>
              <a:ext cx="18950240" cy="7001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8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4788566" y="1028700"/>
            <a:ext cx="14853905" cy="0"/>
          </a:xfrm>
          <a:prstGeom prst="line">
            <a:avLst/>
          </a:prstGeom>
          <a:ln cap="flat" w="47625">
            <a:solidFill>
              <a:srgbClr val="FCDA0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-1369115" y="9420225"/>
            <a:ext cx="14853905" cy="0"/>
          </a:xfrm>
          <a:prstGeom prst="line">
            <a:avLst/>
          </a:prstGeom>
          <a:ln cap="flat" w="47625">
            <a:solidFill>
              <a:srgbClr val="32594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DAFHvBUkXV0</dc:identifier>
  <dcterms:modified xsi:type="dcterms:W3CDTF">2011-08-01T06:04:30Z</dcterms:modified>
  <cp:revision>1</cp:revision>
  <dc:title>Azul e Creme Colagem Aprendizagem socioemocional ASE Atividade Educação Apresentação</dc:title>
</cp:coreProperties>
</file>