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28800425" cy="4320063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BF29531-1BEC-4A1C-8A8F-5F142AFBAFAE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67FFBA6B-F59E-4A1D-80CE-FCDC20E8B9D5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8000" cy="48114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64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834588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0203480" y="10108800"/>
            <a:ext cx="834588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18966960" y="10108800"/>
            <a:ext cx="834588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18966960" y="23196240"/>
            <a:ext cx="834588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10203480" y="23196240"/>
            <a:ext cx="834588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834588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1440000" y="1723680"/>
            <a:ext cx="25919640" cy="33441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</p:spPr>
        <p:txBody>
          <a:bodyPr lIns="0" rIns="0" tIns="0" bIns="0"/>
          <a:p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1763640" y="39058920"/>
            <a:ext cx="6540120" cy="292716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9963000" y="39058920"/>
            <a:ext cx="8897400" cy="292716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20493000" y="39058920"/>
            <a:ext cx="6540120" cy="292716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DF7C9BCC-ED92-4861-9AD6-C115C1F37EA1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S PGothic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0" y="0"/>
            <a:ext cx="28800000" cy="5326200"/>
          </a:xfrm>
          <a:prstGeom prst="rect">
            <a:avLst/>
          </a:prstGeom>
          <a:gradFill>
            <a:gsLst>
              <a:gs pos="0">
                <a:srgbClr val="00bcf2"/>
              </a:gs>
              <a:gs pos="89000">
                <a:schemeClr val="bg1"/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214560" y="213840"/>
            <a:ext cx="2519640" cy="3599640"/>
          </a:xfrm>
          <a:prstGeom prst="rect">
            <a:avLst/>
          </a:prstGeom>
          <a:noFill/>
          <a:ln w="9360">
            <a:solidFill>
              <a:schemeClr val="bg1">
                <a:lumMod val="6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93000"/>
              </a:lnSpc>
            </a:pPr>
            <a:r>
              <a:rPr b="1" lang="pt-BR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LOGO DA INSTITUIÇÃO AO QUAL O TRABALHO É VINCULADO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1" lang="pt-BR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(10x07cm)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Imagem 8" descr=""/>
          <p:cNvPicPr/>
          <p:nvPr/>
        </p:nvPicPr>
        <p:blipFill>
          <a:blip r:embed="rId2"/>
          <a:stretch/>
        </p:blipFill>
        <p:spPr>
          <a:xfrm>
            <a:off x="0" y="41286600"/>
            <a:ext cx="28800000" cy="1913400"/>
          </a:xfrm>
          <a:prstGeom prst="rect">
            <a:avLst/>
          </a:prstGeom>
          <a:ln>
            <a:noFill/>
          </a:ln>
        </p:spPr>
      </p:pic>
      <p:sp>
        <p:nvSpPr>
          <p:cNvPr id="6" name="CustomShape 6"/>
          <p:cNvSpPr/>
          <p:nvPr/>
        </p:nvSpPr>
        <p:spPr>
          <a:xfrm>
            <a:off x="360000" y="8544960"/>
            <a:ext cx="10512000" cy="77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87480" bIns="45000"/>
          <a:p>
            <a:pPr>
              <a:lnSpc>
                <a:spcPct val="100000"/>
              </a:lnSpc>
            </a:pPr>
            <a:r>
              <a:rPr b="1" lang="pt-BR" sz="5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Introdução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7"/>
          <p:cNvSpPr/>
          <p:nvPr/>
        </p:nvSpPr>
        <p:spPr>
          <a:xfrm>
            <a:off x="14687640" y="8544960"/>
            <a:ext cx="10512000" cy="77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87480" bIns="45000"/>
          <a:p>
            <a:pPr>
              <a:lnSpc>
                <a:spcPct val="100000"/>
              </a:lnSpc>
            </a:pPr>
            <a:r>
              <a:rPr b="1" lang="pt-BR" sz="5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Metodologia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8"/>
          <p:cNvSpPr/>
          <p:nvPr/>
        </p:nvSpPr>
        <p:spPr>
          <a:xfrm>
            <a:off x="360000" y="23472360"/>
            <a:ext cx="10512000" cy="77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87480" bIns="45000"/>
          <a:p>
            <a:pPr>
              <a:lnSpc>
                <a:spcPct val="100000"/>
              </a:lnSpc>
            </a:pPr>
            <a:r>
              <a:rPr b="1" lang="pt-BR" sz="5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Resultados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9"/>
          <p:cNvSpPr/>
          <p:nvPr/>
        </p:nvSpPr>
        <p:spPr>
          <a:xfrm>
            <a:off x="14663520" y="23473800"/>
            <a:ext cx="10512000" cy="77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87480" bIns="45000"/>
          <a:p>
            <a:pPr>
              <a:lnSpc>
                <a:spcPct val="100000"/>
              </a:lnSpc>
            </a:pPr>
            <a:r>
              <a:rPr b="1" lang="pt-BR" sz="5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Conclusão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10"/>
          <p:cNvSpPr/>
          <p:nvPr/>
        </p:nvSpPr>
        <p:spPr>
          <a:xfrm>
            <a:off x="360000" y="36722160"/>
            <a:ext cx="10512000" cy="77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87480" bIns="45000"/>
          <a:p>
            <a:pPr>
              <a:lnSpc>
                <a:spcPct val="100000"/>
              </a:lnSpc>
            </a:pPr>
            <a:r>
              <a:rPr b="1" lang="pt-BR" sz="5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Referências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" name="Imagem 14" descr=""/>
          <p:cNvPicPr/>
          <p:nvPr/>
        </p:nvPicPr>
        <p:blipFill>
          <a:blip r:embed="rId3"/>
          <a:srcRect l="0" t="0" r="70865" b="0"/>
          <a:stretch/>
        </p:blipFill>
        <p:spPr>
          <a:xfrm>
            <a:off x="23329080" y="213840"/>
            <a:ext cx="5083560" cy="3599640"/>
          </a:xfrm>
          <a:prstGeom prst="rect">
            <a:avLst/>
          </a:prstGeom>
          <a:ln>
            <a:noFill/>
          </a:ln>
        </p:spPr>
      </p:pic>
      <p:sp>
        <p:nvSpPr>
          <p:cNvPr id="12" name="CustomShape 11"/>
          <p:cNvSpPr/>
          <p:nvPr/>
        </p:nvSpPr>
        <p:spPr>
          <a:xfrm>
            <a:off x="4767120" y="213840"/>
            <a:ext cx="18471960" cy="344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pt-BR" sz="7200" spc="-1" strike="noStrike">
                <a:solidFill>
                  <a:srgbClr val="134166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XXXVI</a:t>
            </a:r>
            <a:r>
              <a:rPr b="1" lang="pt-BR" sz="5400" spc="-1" strike="noStrike">
                <a:solidFill>
                  <a:srgbClr val="134166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 Encontro Nacional de Dirigentes de Pessoal e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134166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Recursos Humanos das Instituições Federais de Ensino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5400" spc="-1" strike="noStrike">
                <a:solidFill>
                  <a:srgbClr val="134166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Natal/RN – 20 a 23 de setembro de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12"/>
          <p:cNvSpPr>
            <a:spLocks noGrp="1"/>
          </p:cNvSpPr>
          <p:nvPr>
            <p:ph type="title"/>
          </p:nvPr>
        </p:nvSpPr>
        <p:spPr>
          <a:xfrm>
            <a:off x="1440000" y="1723680"/>
            <a:ext cx="25919640" cy="72140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24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en-GB" sz="24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13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en-GB" sz="18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en-GB" sz="13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en-GB" sz="1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en-GB" sz="1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5923080" y="4750560"/>
            <a:ext cx="17063640" cy="122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15560" bIns="45000"/>
          <a:p>
            <a:pPr algn="ctr">
              <a:lnSpc>
                <a:spcPct val="100000"/>
              </a:lnSpc>
            </a:pPr>
            <a:r>
              <a:rPr b="1" lang="pt-BR" sz="8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TÍTULO DO TRABALHO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5921280" y="6118560"/>
            <a:ext cx="17063640" cy="5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71640" bIns="45000"/>
          <a:p>
            <a:pPr algn="ctr"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Autores, e-mails de contato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360000" y="9652320"/>
            <a:ext cx="13679640" cy="12884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71640" bIns="45000"/>
          <a:p>
            <a:pPr algn="just">
              <a:lnSpc>
                <a:spcPct val="100000"/>
              </a:lnSpc>
            </a:pPr>
            <a:r>
              <a:rPr b="0" lang="pt-BR" sz="4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Inserir texto.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360000" y="37830240"/>
            <a:ext cx="28007280" cy="178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71640" bIns="45000"/>
          <a:p>
            <a:pPr>
              <a:lnSpc>
                <a:spcPct val="100000"/>
              </a:lnSpc>
            </a:pP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Inserir 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5"/>
          <p:cNvSpPr/>
          <p:nvPr/>
        </p:nvSpPr>
        <p:spPr>
          <a:xfrm>
            <a:off x="14687640" y="9647640"/>
            <a:ext cx="13679640" cy="12884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71640" bIns="45000"/>
          <a:p>
            <a:pPr algn="just">
              <a:lnSpc>
                <a:spcPct val="100000"/>
              </a:lnSpc>
            </a:pPr>
            <a:r>
              <a:rPr b="0" lang="pt-BR" sz="4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Inserir texto.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6"/>
          <p:cNvSpPr/>
          <p:nvPr/>
        </p:nvSpPr>
        <p:spPr>
          <a:xfrm>
            <a:off x="360000" y="24696720"/>
            <a:ext cx="13679640" cy="11665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71640" bIns="45000"/>
          <a:p>
            <a:pPr algn="just">
              <a:lnSpc>
                <a:spcPct val="100000"/>
              </a:lnSpc>
            </a:pPr>
            <a:r>
              <a:rPr b="0" lang="pt-BR" sz="4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Texto ou gráficos/tabelas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7"/>
          <p:cNvSpPr/>
          <p:nvPr/>
        </p:nvSpPr>
        <p:spPr>
          <a:xfrm>
            <a:off x="14687640" y="24696720"/>
            <a:ext cx="13679640" cy="11665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71640" bIns="45000"/>
          <a:p>
            <a:pPr algn="just">
              <a:lnSpc>
                <a:spcPct val="100000"/>
              </a:lnSpc>
            </a:pPr>
            <a:r>
              <a:rPr b="0" lang="pt-BR" sz="4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Inserir texto.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" descr=""/>
          <p:cNvPicPr/>
          <p:nvPr/>
        </p:nvPicPr>
        <p:blipFill>
          <a:blip r:embed="rId1"/>
          <a:stretch/>
        </p:blipFill>
        <p:spPr>
          <a:xfrm>
            <a:off x="3240000" y="0"/>
            <a:ext cx="25657200" cy="424800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2"/>
          <a:stretch/>
        </p:blipFill>
        <p:spPr>
          <a:xfrm>
            <a:off x="0" y="22680"/>
            <a:ext cx="3240000" cy="4225320"/>
          </a:xfrm>
          <a:prstGeom prst="rect">
            <a:avLst/>
          </a:prstGeom>
          <a:ln>
            <a:noFill/>
          </a:ln>
        </p:spPr>
      </p:pic>
      <p:pic>
        <p:nvPicPr>
          <p:cNvPr id="65" name="" descr=""/>
          <p:cNvPicPr/>
          <p:nvPr/>
        </p:nvPicPr>
        <p:blipFill>
          <a:blip r:embed="rId3"/>
          <a:stretch/>
        </p:blipFill>
        <p:spPr>
          <a:xfrm>
            <a:off x="531360" y="179280"/>
            <a:ext cx="3572640" cy="3744000"/>
          </a:xfrm>
          <a:prstGeom prst="rect">
            <a:avLst/>
          </a:prstGeom>
          <a:ln>
            <a:noFill/>
          </a:ln>
        </p:spPr>
      </p:pic>
      <p:pic>
        <p:nvPicPr>
          <p:cNvPr id="66" name="" descr=""/>
          <p:cNvPicPr/>
          <p:nvPr/>
        </p:nvPicPr>
        <p:blipFill>
          <a:blip r:embed="rId4"/>
          <a:stretch/>
        </p:blipFill>
        <p:spPr>
          <a:xfrm>
            <a:off x="0" y="41184000"/>
            <a:ext cx="28800360" cy="2016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Application>LibreOffice/5.3.0.3$Windows_X86_64 LibreOffice_project/7074905676c47b82bbcfbea1aeefc84afe1c50e1</Application>
  <Words>23</Words>
  <Paragraphs>59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2014-11-20T13:47:23Z</dcterms:created>
  <dc:creator>Cibele</dc:creator>
  <dc:description/>
  <dc:language>pt-BR</dc:language>
  <cp:lastModifiedBy/>
  <cp:lastPrinted>1601-01-01T00:00:00Z</cp:lastPrinted>
  <dcterms:modified xsi:type="dcterms:W3CDTF">2018-08-06T18:25:09Z</dcterms:modified>
  <cp:revision>32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