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23399750" cy="40319325"/>
  <p:notesSz cx="6858000" cy="9144000"/>
  <p:defaultTextStyle>
    <a:defPPr>
      <a:defRPr lang="pt-BR"/>
    </a:defPPr>
    <a:lvl1pPr marL="0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7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4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1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8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0" d="100"/>
          <a:sy n="20" d="100"/>
        </p:scale>
        <p:origin x="-1740" y="-72"/>
      </p:cViewPr>
      <p:guideLst>
        <p:guide orient="horz" pos="1269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6598559"/>
            <a:ext cx="19889788" cy="14037098"/>
          </a:xfrm>
        </p:spPr>
        <p:txBody>
          <a:bodyPr anchor="b"/>
          <a:lstStyle>
            <a:lvl1pPr algn="ctr">
              <a:defRPr sz="153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969" y="21176982"/>
            <a:ext cx="17549813" cy="9734501"/>
          </a:xfrm>
        </p:spPr>
        <p:txBody>
          <a:bodyPr/>
          <a:lstStyle>
            <a:lvl1pPr marL="0" indent="0" algn="ctr">
              <a:buNone/>
              <a:defRPr sz="6142"/>
            </a:lvl1pPr>
            <a:lvl2pPr marL="1169975" indent="0" algn="ctr">
              <a:buNone/>
              <a:defRPr sz="5118"/>
            </a:lvl2pPr>
            <a:lvl3pPr marL="2339950" indent="0" algn="ctr">
              <a:buNone/>
              <a:defRPr sz="4606"/>
            </a:lvl3pPr>
            <a:lvl4pPr marL="3509924" indent="0" algn="ctr">
              <a:buNone/>
              <a:defRPr sz="4094"/>
            </a:lvl4pPr>
            <a:lvl5pPr marL="4679899" indent="0" algn="ctr">
              <a:buNone/>
              <a:defRPr sz="4094"/>
            </a:lvl5pPr>
            <a:lvl6pPr marL="5849874" indent="0" algn="ctr">
              <a:buNone/>
              <a:defRPr sz="4094"/>
            </a:lvl6pPr>
            <a:lvl7pPr marL="7019849" indent="0" algn="ctr">
              <a:buNone/>
              <a:defRPr sz="4094"/>
            </a:lvl7pPr>
            <a:lvl8pPr marL="8189824" indent="0" algn="ctr">
              <a:buNone/>
              <a:defRPr sz="4094"/>
            </a:lvl8pPr>
            <a:lvl9pPr marL="9359798" indent="0" algn="ctr">
              <a:buNone/>
              <a:defRPr sz="409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8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1968-36F1-4DA0-806B-EFDE68C5F88A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CE3A-6C9C-4C06-BDA5-54A6B0817F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79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745447" y="2146631"/>
            <a:ext cx="5045571" cy="34168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734" y="2146631"/>
            <a:ext cx="14844216" cy="3416876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1968-36F1-4DA0-806B-EFDE68C5F88A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CE3A-6C9C-4C06-BDA5-54A6B0817F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7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53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1968-36F1-4DA0-806B-EFDE68C5F88A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CE3A-6C9C-4C06-BDA5-54A6B0817F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13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47" y="10051844"/>
            <a:ext cx="20182284" cy="16771716"/>
          </a:xfrm>
        </p:spPr>
        <p:txBody>
          <a:bodyPr anchor="b"/>
          <a:lstStyle>
            <a:lvl1pPr>
              <a:defRPr sz="153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6547" y="26982227"/>
            <a:ext cx="20182284" cy="8819849"/>
          </a:xfrm>
        </p:spPr>
        <p:txBody>
          <a:bodyPr/>
          <a:lstStyle>
            <a:lvl1pPr marL="0" indent="0">
              <a:buNone/>
              <a:defRPr sz="6142">
                <a:solidFill>
                  <a:schemeClr val="tx1"/>
                </a:solidFill>
              </a:defRPr>
            </a:lvl1pPr>
            <a:lvl2pPr marL="1169975" indent="0">
              <a:buNone/>
              <a:defRPr sz="5118">
                <a:solidFill>
                  <a:schemeClr val="tx1">
                    <a:tint val="75000"/>
                  </a:schemeClr>
                </a:solidFill>
              </a:defRPr>
            </a:lvl2pPr>
            <a:lvl3pPr marL="2339950" indent="0">
              <a:buNone/>
              <a:defRPr sz="4606">
                <a:solidFill>
                  <a:schemeClr val="tx1">
                    <a:tint val="75000"/>
                  </a:schemeClr>
                </a:solidFill>
              </a:defRPr>
            </a:lvl3pPr>
            <a:lvl4pPr marL="3509924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4pPr>
            <a:lvl5pPr marL="4679899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5pPr>
            <a:lvl6pPr marL="5849874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6pPr>
            <a:lvl7pPr marL="7019849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7pPr>
            <a:lvl8pPr marL="8189824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8pPr>
            <a:lvl9pPr marL="9359798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1968-36F1-4DA0-806B-EFDE68C5F88A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CE3A-6C9C-4C06-BDA5-54A6B0817F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2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733" y="10733154"/>
            <a:ext cx="9944894" cy="255822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46123" y="10733154"/>
            <a:ext cx="9944894" cy="255822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1968-36F1-4DA0-806B-EFDE68C5F88A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CE3A-6C9C-4C06-BDA5-54A6B0817F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66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2146639"/>
            <a:ext cx="20182284" cy="77932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1783" y="9883837"/>
            <a:ext cx="9899190" cy="4843916"/>
          </a:xfrm>
        </p:spPr>
        <p:txBody>
          <a:bodyPr anchor="b"/>
          <a:lstStyle>
            <a:lvl1pPr marL="0" indent="0">
              <a:buNone/>
              <a:defRPr sz="6142" b="1"/>
            </a:lvl1pPr>
            <a:lvl2pPr marL="1169975" indent="0">
              <a:buNone/>
              <a:defRPr sz="5118" b="1"/>
            </a:lvl2pPr>
            <a:lvl3pPr marL="2339950" indent="0">
              <a:buNone/>
              <a:defRPr sz="4606" b="1"/>
            </a:lvl3pPr>
            <a:lvl4pPr marL="3509924" indent="0">
              <a:buNone/>
              <a:defRPr sz="4094" b="1"/>
            </a:lvl4pPr>
            <a:lvl5pPr marL="4679899" indent="0">
              <a:buNone/>
              <a:defRPr sz="4094" b="1"/>
            </a:lvl5pPr>
            <a:lvl6pPr marL="5849874" indent="0">
              <a:buNone/>
              <a:defRPr sz="4094" b="1"/>
            </a:lvl6pPr>
            <a:lvl7pPr marL="7019849" indent="0">
              <a:buNone/>
              <a:defRPr sz="4094" b="1"/>
            </a:lvl7pPr>
            <a:lvl8pPr marL="8189824" indent="0">
              <a:buNone/>
              <a:defRPr sz="4094" b="1"/>
            </a:lvl8pPr>
            <a:lvl9pPr marL="9359798" indent="0">
              <a:buNone/>
              <a:defRPr sz="409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1783" y="14727753"/>
            <a:ext cx="9899190" cy="216623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46124" y="9883837"/>
            <a:ext cx="9947942" cy="4843916"/>
          </a:xfrm>
        </p:spPr>
        <p:txBody>
          <a:bodyPr anchor="b"/>
          <a:lstStyle>
            <a:lvl1pPr marL="0" indent="0">
              <a:buNone/>
              <a:defRPr sz="6142" b="1"/>
            </a:lvl1pPr>
            <a:lvl2pPr marL="1169975" indent="0">
              <a:buNone/>
              <a:defRPr sz="5118" b="1"/>
            </a:lvl2pPr>
            <a:lvl3pPr marL="2339950" indent="0">
              <a:buNone/>
              <a:defRPr sz="4606" b="1"/>
            </a:lvl3pPr>
            <a:lvl4pPr marL="3509924" indent="0">
              <a:buNone/>
              <a:defRPr sz="4094" b="1"/>
            </a:lvl4pPr>
            <a:lvl5pPr marL="4679899" indent="0">
              <a:buNone/>
              <a:defRPr sz="4094" b="1"/>
            </a:lvl5pPr>
            <a:lvl6pPr marL="5849874" indent="0">
              <a:buNone/>
              <a:defRPr sz="4094" b="1"/>
            </a:lvl6pPr>
            <a:lvl7pPr marL="7019849" indent="0">
              <a:buNone/>
              <a:defRPr sz="4094" b="1"/>
            </a:lvl7pPr>
            <a:lvl8pPr marL="8189824" indent="0">
              <a:buNone/>
              <a:defRPr sz="4094" b="1"/>
            </a:lvl8pPr>
            <a:lvl9pPr marL="9359798" indent="0">
              <a:buNone/>
              <a:defRPr sz="409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46124" y="14727753"/>
            <a:ext cx="9947942" cy="216623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1968-36F1-4DA0-806B-EFDE68C5F88A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CE3A-6C9C-4C06-BDA5-54A6B0817F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10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1968-36F1-4DA0-806B-EFDE68C5F88A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CE3A-6C9C-4C06-BDA5-54A6B0817F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47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1968-36F1-4DA0-806B-EFDE68C5F88A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CE3A-6C9C-4C06-BDA5-54A6B0817F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02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2687955"/>
            <a:ext cx="7547028" cy="9407843"/>
          </a:xfrm>
        </p:spPr>
        <p:txBody>
          <a:bodyPr anchor="b"/>
          <a:lstStyle>
            <a:lvl1pPr>
              <a:defRPr sz="81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942" y="5805245"/>
            <a:ext cx="11846123" cy="28652854"/>
          </a:xfrm>
        </p:spPr>
        <p:txBody>
          <a:bodyPr/>
          <a:lstStyle>
            <a:lvl1pPr>
              <a:defRPr sz="8189"/>
            </a:lvl1pPr>
            <a:lvl2pPr>
              <a:defRPr sz="7165"/>
            </a:lvl2pPr>
            <a:lvl3pPr>
              <a:defRPr sz="6142"/>
            </a:lvl3pPr>
            <a:lvl4pPr>
              <a:defRPr sz="5118"/>
            </a:lvl4pPr>
            <a:lvl5pPr>
              <a:defRPr sz="5118"/>
            </a:lvl5pPr>
            <a:lvl6pPr>
              <a:defRPr sz="5118"/>
            </a:lvl6pPr>
            <a:lvl7pPr>
              <a:defRPr sz="5118"/>
            </a:lvl7pPr>
            <a:lvl8pPr>
              <a:defRPr sz="5118"/>
            </a:lvl8pPr>
            <a:lvl9pPr>
              <a:defRPr sz="511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12095798"/>
            <a:ext cx="7547028" cy="22408961"/>
          </a:xfrm>
        </p:spPr>
        <p:txBody>
          <a:bodyPr/>
          <a:lstStyle>
            <a:lvl1pPr marL="0" indent="0">
              <a:buNone/>
              <a:defRPr sz="4094"/>
            </a:lvl1pPr>
            <a:lvl2pPr marL="1169975" indent="0">
              <a:buNone/>
              <a:defRPr sz="3583"/>
            </a:lvl2pPr>
            <a:lvl3pPr marL="2339950" indent="0">
              <a:buNone/>
              <a:defRPr sz="3071"/>
            </a:lvl3pPr>
            <a:lvl4pPr marL="3509924" indent="0">
              <a:buNone/>
              <a:defRPr sz="2559"/>
            </a:lvl4pPr>
            <a:lvl5pPr marL="4679899" indent="0">
              <a:buNone/>
              <a:defRPr sz="2559"/>
            </a:lvl5pPr>
            <a:lvl6pPr marL="5849874" indent="0">
              <a:buNone/>
              <a:defRPr sz="2559"/>
            </a:lvl6pPr>
            <a:lvl7pPr marL="7019849" indent="0">
              <a:buNone/>
              <a:defRPr sz="2559"/>
            </a:lvl7pPr>
            <a:lvl8pPr marL="8189824" indent="0">
              <a:buNone/>
              <a:defRPr sz="2559"/>
            </a:lvl8pPr>
            <a:lvl9pPr marL="9359798" indent="0">
              <a:buNone/>
              <a:defRPr sz="255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1968-36F1-4DA0-806B-EFDE68C5F88A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CE3A-6C9C-4C06-BDA5-54A6B0817F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05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2687955"/>
            <a:ext cx="7547028" cy="9407843"/>
          </a:xfrm>
        </p:spPr>
        <p:txBody>
          <a:bodyPr anchor="b"/>
          <a:lstStyle>
            <a:lvl1pPr>
              <a:defRPr sz="81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47942" y="5805245"/>
            <a:ext cx="11846123" cy="28652854"/>
          </a:xfrm>
        </p:spPr>
        <p:txBody>
          <a:bodyPr anchor="t"/>
          <a:lstStyle>
            <a:lvl1pPr marL="0" indent="0">
              <a:buNone/>
              <a:defRPr sz="8189"/>
            </a:lvl1pPr>
            <a:lvl2pPr marL="1169975" indent="0">
              <a:buNone/>
              <a:defRPr sz="7165"/>
            </a:lvl2pPr>
            <a:lvl3pPr marL="2339950" indent="0">
              <a:buNone/>
              <a:defRPr sz="6142"/>
            </a:lvl3pPr>
            <a:lvl4pPr marL="3509924" indent="0">
              <a:buNone/>
              <a:defRPr sz="5118"/>
            </a:lvl4pPr>
            <a:lvl5pPr marL="4679899" indent="0">
              <a:buNone/>
              <a:defRPr sz="5118"/>
            </a:lvl5pPr>
            <a:lvl6pPr marL="5849874" indent="0">
              <a:buNone/>
              <a:defRPr sz="5118"/>
            </a:lvl6pPr>
            <a:lvl7pPr marL="7019849" indent="0">
              <a:buNone/>
              <a:defRPr sz="5118"/>
            </a:lvl7pPr>
            <a:lvl8pPr marL="8189824" indent="0">
              <a:buNone/>
              <a:defRPr sz="5118"/>
            </a:lvl8pPr>
            <a:lvl9pPr marL="9359798" indent="0">
              <a:buNone/>
              <a:defRPr sz="511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12095798"/>
            <a:ext cx="7547028" cy="22408961"/>
          </a:xfrm>
        </p:spPr>
        <p:txBody>
          <a:bodyPr/>
          <a:lstStyle>
            <a:lvl1pPr marL="0" indent="0">
              <a:buNone/>
              <a:defRPr sz="4094"/>
            </a:lvl1pPr>
            <a:lvl2pPr marL="1169975" indent="0">
              <a:buNone/>
              <a:defRPr sz="3583"/>
            </a:lvl2pPr>
            <a:lvl3pPr marL="2339950" indent="0">
              <a:buNone/>
              <a:defRPr sz="3071"/>
            </a:lvl3pPr>
            <a:lvl4pPr marL="3509924" indent="0">
              <a:buNone/>
              <a:defRPr sz="2559"/>
            </a:lvl4pPr>
            <a:lvl5pPr marL="4679899" indent="0">
              <a:buNone/>
              <a:defRPr sz="2559"/>
            </a:lvl5pPr>
            <a:lvl6pPr marL="5849874" indent="0">
              <a:buNone/>
              <a:defRPr sz="2559"/>
            </a:lvl6pPr>
            <a:lvl7pPr marL="7019849" indent="0">
              <a:buNone/>
              <a:defRPr sz="2559"/>
            </a:lvl7pPr>
            <a:lvl8pPr marL="8189824" indent="0">
              <a:buNone/>
              <a:defRPr sz="2559"/>
            </a:lvl8pPr>
            <a:lvl9pPr marL="9359798" indent="0">
              <a:buNone/>
              <a:defRPr sz="255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1968-36F1-4DA0-806B-EFDE68C5F88A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CE3A-6C9C-4C06-BDA5-54A6B0817F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9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8733" y="2146639"/>
            <a:ext cx="20182284" cy="7793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8733" y="10733154"/>
            <a:ext cx="20182284" cy="25582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733" y="37370050"/>
            <a:ext cx="5264944" cy="2146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51167" y="37370050"/>
            <a:ext cx="7897416" cy="2146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26073" y="37370050"/>
            <a:ext cx="5264944" cy="2146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371403" y="12393249"/>
            <a:ext cx="21028347" cy="27926077"/>
          </a:xfrm>
          <a:prstGeom prst="rect">
            <a:avLst/>
          </a:prstGeom>
          <a:blipFill dpi="0" rotWithShape="1">
            <a:blip r:embed="rId14" cstate="print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169448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2339950" rtl="0" eaLnBrk="1" latinLnBrk="0" hangingPunct="1">
        <a:lnSpc>
          <a:spcPct val="90000"/>
        </a:lnSpc>
        <a:spcBef>
          <a:spcPct val="0"/>
        </a:spcBef>
        <a:buNone/>
        <a:defRPr sz="112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4987" indent="-584987" algn="l" defTabSz="2339950" rtl="0" eaLnBrk="1" latinLnBrk="0" hangingPunct="1">
        <a:lnSpc>
          <a:spcPct val="90000"/>
        </a:lnSpc>
        <a:spcBef>
          <a:spcPts val="2559"/>
        </a:spcBef>
        <a:buFont typeface="Arial" panose="020B0604020202020204" pitchFamily="34" charset="0"/>
        <a:buChar char="•"/>
        <a:defRPr sz="7165" kern="1200">
          <a:solidFill>
            <a:schemeClr val="tx1"/>
          </a:solidFill>
          <a:latin typeface="+mn-lt"/>
          <a:ea typeface="+mn-ea"/>
          <a:cs typeface="+mn-cs"/>
        </a:defRPr>
      </a:lvl1pPr>
      <a:lvl2pPr marL="1754962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sz="6142" kern="1200">
          <a:solidFill>
            <a:schemeClr val="tx1"/>
          </a:solidFill>
          <a:latin typeface="+mn-lt"/>
          <a:ea typeface="+mn-ea"/>
          <a:cs typeface="+mn-cs"/>
        </a:defRPr>
      </a:lvl2pPr>
      <a:lvl3pPr marL="2924937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sz="5118" kern="1200">
          <a:solidFill>
            <a:schemeClr val="tx1"/>
          </a:solidFill>
          <a:latin typeface="+mn-lt"/>
          <a:ea typeface="+mn-ea"/>
          <a:cs typeface="+mn-cs"/>
        </a:defRPr>
      </a:lvl3pPr>
      <a:lvl4pPr marL="4094912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sz="4606" kern="1200">
          <a:solidFill>
            <a:schemeClr val="tx1"/>
          </a:solidFill>
          <a:latin typeface="+mn-lt"/>
          <a:ea typeface="+mn-ea"/>
          <a:cs typeface="+mn-cs"/>
        </a:defRPr>
      </a:lvl4pPr>
      <a:lvl5pPr marL="5264887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sz="4606" kern="1200">
          <a:solidFill>
            <a:schemeClr val="tx1"/>
          </a:solidFill>
          <a:latin typeface="+mn-lt"/>
          <a:ea typeface="+mn-ea"/>
          <a:cs typeface="+mn-cs"/>
        </a:defRPr>
      </a:lvl5pPr>
      <a:lvl6pPr marL="6434861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sz="4606" kern="1200">
          <a:solidFill>
            <a:schemeClr val="tx1"/>
          </a:solidFill>
          <a:latin typeface="+mn-lt"/>
          <a:ea typeface="+mn-ea"/>
          <a:cs typeface="+mn-cs"/>
        </a:defRPr>
      </a:lvl6pPr>
      <a:lvl7pPr marL="7604836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sz="4606" kern="1200">
          <a:solidFill>
            <a:schemeClr val="tx1"/>
          </a:solidFill>
          <a:latin typeface="+mn-lt"/>
          <a:ea typeface="+mn-ea"/>
          <a:cs typeface="+mn-cs"/>
        </a:defRPr>
      </a:lvl7pPr>
      <a:lvl8pPr marL="8774811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sz="4606" kern="1200">
          <a:solidFill>
            <a:schemeClr val="tx1"/>
          </a:solidFill>
          <a:latin typeface="+mn-lt"/>
          <a:ea typeface="+mn-ea"/>
          <a:cs typeface="+mn-cs"/>
        </a:defRPr>
      </a:lvl8pPr>
      <a:lvl9pPr marL="9944786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sz="46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1pPr>
      <a:lvl2pPr marL="1169975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2pPr>
      <a:lvl3pPr marL="2339950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3pPr>
      <a:lvl4pPr marL="3509924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4pPr>
      <a:lvl5pPr marL="4679899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5pPr>
      <a:lvl6pPr marL="5849874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6pPr>
      <a:lvl7pPr marL="7019849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7pPr>
      <a:lvl8pPr marL="8189824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8pPr>
      <a:lvl9pPr marL="9359798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2"/>
          <p:cNvGrpSpPr/>
          <p:nvPr/>
        </p:nvGrpSpPr>
        <p:grpSpPr>
          <a:xfrm>
            <a:off x="435945" y="5602500"/>
            <a:ext cx="11317286" cy="4471057"/>
            <a:chOff x="766378" y="4932332"/>
            <a:chExt cx="13749697" cy="5021220"/>
          </a:xfrm>
        </p:grpSpPr>
        <p:sp>
          <p:nvSpPr>
            <p:cNvPr id="5" name="object 2"/>
            <p:cNvSpPr txBox="1"/>
            <p:nvPr/>
          </p:nvSpPr>
          <p:spPr>
            <a:xfrm>
              <a:off x="766378" y="4932332"/>
              <a:ext cx="13749697" cy="6221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152" algn="ctr"/>
              <a:r>
                <a:rPr lang="pt-BR" sz="3600" b="1" spc="19" dirty="0">
                  <a:solidFill>
                    <a:schemeClr val="accent1"/>
                  </a:solidFill>
                  <a:latin typeface="Arial"/>
                  <a:cs typeface="Arial"/>
                </a:rPr>
                <a:t>INTRODUÇÃO (Arial, 36)</a:t>
              </a:r>
              <a:endParaRPr sz="36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6" name="object 3"/>
            <p:cNvSpPr txBox="1"/>
            <p:nvPr/>
          </p:nvSpPr>
          <p:spPr>
            <a:xfrm>
              <a:off x="1208476" y="5805771"/>
              <a:ext cx="12960001" cy="41477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152" marR="9661" indent="809073">
                <a:lnSpc>
                  <a:spcPts val="3157"/>
                </a:lnSpc>
              </a:pPr>
              <a:r>
                <a:rPr lang="pt-BR" sz="3200" spc="28" dirty="0">
                  <a:latin typeface="Arial"/>
                  <a:cs typeface="Arial"/>
                </a:rPr>
                <a:t>(Texto Arial, 32). </a:t>
              </a:r>
            </a:p>
            <a:p>
              <a:pPr marL="24152" marR="9661" indent="809073" algn="just">
                <a:lnSpc>
                  <a:spcPts val="3157"/>
                </a:lnSpc>
              </a:pPr>
              <a:r>
                <a:rPr lang="pt-BR" sz="3200" spc="28" dirty="0">
                  <a:latin typeface="Arial"/>
                  <a:cs typeface="Arial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  </a:r>
              <a:endParaRPr lang="pt-BR" sz="3200" dirty="0">
                <a:latin typeface="Arial"/>
                <a:cs typeface="Arial"/>
              </a:endParaRPr>
            </a:p>
          </p:txBody>
        </p:sp>
      </p:grpSp>
      <p:grpSp>
        <p:nvGrpSpPr>
          <p:cNvPr id="8" name="Grupo 4"/>
          <p:cNvGrpSpPr/>
          <p:nvPr/>
        </p:nvGrpSpPr>
        <p:grpSpPr>
          <a:xfrm>
            <a:off x="746563" y="11136314"/>
            <a:ext cx="10647636" cy="6878868"/>
            <a:chOff x="1460367" y="10442981"/>
            <a:chExt cx="12960000" cy="7725318"/>
          </a:xfrm>
          <a:solidFill>
            <a:schemeClr val="bg1"/>
          </a:solidFill>
        </p:grpSpPr>
        <p:pic>
          <p:nvPicPr>
            <p:cNvPr id="9" name="Imagem 4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367" y="10442981"/>
              <a:ext cx="12960000" cy="69251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0" name="object 18"/>
            <p:cNvSpPr txBox="1"/>
            <p:nvPr/>
          </p:nvSpPr>
          <p:spPr>
            <a:xfrm>
              <a:off x="1460367" y="17684391"/>
              <a:ext cx="12708108" cy="48390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24152" algn="ctr"/>
              <a:r>
                <a:rPr sz="2800" dirty="0" err="1">
                  <a:latin typeface="Arial"/>
                  <a:cs typeface="Arial"/>
                </a:rPr>
                <a:t>Figur</a:t>
              </a:r>
              <a:r>
                <a:rPr lang="pt-BR" sz="2800" dirty="0">
                  <a:latin typeface="Arial"/>
                  <a:cs typeface="Arial"/>
                </a:rPr>
                <a:t>a</a:t>
              </a:r>
              <a:r>
                <a:rPr sz="2800" spc="-276" dirty="0">
                  <a:latin typeface="Arial"/>
                  <a:cs typeface="Arial"/>
                </a:rPr>
                <a:t> </a:t>
              </a:r>
              <a:r>
                <a:rPr sz="2800" dirty="0">
                  <a:latin typeface="Arial"/>
                  <a:cs typeface="Arial"/>
                </a:rPr>
                <a:t>1</a:t>
              </a:r>
              <a:r>
                <a:rPr lang="pt-BR" sz="2800" dirty="0">
                  <a:latin typeface="Arial"/>
                  <a:cs typeface="Arial"/>
                </a:rPr>
                <a:t> -</a:t>
              </a:r>
              <a:r>
                <a:rPr sz="2800" spc="-276" dirty="0">
                  <a:latin typeface="Arial"/>
                  <a:cs typeface="Arial"/>
                </a:rPr>
                <a:t> </a:t>
              </a:r>
              <a:r>
                <a:rPr lang="pt-BR" sz="2800" dirty="0">
                  <a:latin typeface="Arial"/>
                  <a:cs typeface="Arial"/>
                </a:rPr>
                <a:t>Legenda</a:t>
              </a:r>
              <a:r>
                <a:rPr sz="2800" dirty="0">
                  <a:latin typeface="Arial"/>
                  <a:cs typeface="Arial"/>
                </a:rPr>
                <a:t>.</a:t>
              </a:r>
              <a:r>
                <a:rPr lang="pt-BR" sz="2800" dirty="0">
                  <a:latin typeface="Arial"/>
                  <a:cs typeface="Arial"/>
                </a:rPr>
                <a:t> Fonte: SOBRENOME, ANO. (Arial, 28)</a:t>
              </a:r>
              <a:endParaRPr sz="2800" dirty="0">
                <a:latin typeface="Arial"/>
                <a:cs typeface="Arial"/>
              </a:endParaRPr>
            </a:p>
          </p:txBody>
        </p:sp>
      </p:grpSp>
      <p:grpSp>
        <p:nvGrpSpPr>
          <p:cNvPr id="11" name="Grupo 3"/>
          <p:cNvGrpSpPr/>
          <p:nvPr/>
        </p:nvGrpSpPr>
        <p:grpSpPr>
          <a:xfrm>
            <a:off x="435945" y="20230310"/>
            <a:ext cx="10667292" cy="6522900"/>
            <a:chOff x="8466818" y="4932333"/>
            <a:chExt cx="13055706" cy="7325542"/>
          </a:xfrm>
        </p:grpSpPr>
        <p:sp>
          <p:nvSpPr>
            <p:cNvPr id="12" name="object 4"/>
            <p:cNvSpPr txBox="1"/>
            <p:nvPr/>
          </p:nvSpPr>
          <p:spPr>
            <a:xfrm>
              <a:off x="8466818" y="4932333"/>
              <a:ext cx="13055706" cy="12443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152" algn="ctr"/>
              <a:r>
                <a:rPr lang="pt-BR" sz="3600" b="1" spc="19" dirty="0">
                  <a:solidFill>
                    <a:schemeClr val="accent1"/>
                  </a:solidFill>
                  <a:latin typeface="Arial"/>
                  <a:cs typeface="Arial"/>
                </a:rPr>
                <a:t>METODOLOGIA (Arial, 36)</a:t>
              </a:r>
              <a:endParaRPr lang="pt-BR" sz="3600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24152"/>
              <a:endParaRPr sz="3600" dirty="0">
                <a:latin typeface="Arial"/>
                <a:cs typeface="Arial"/>
              </a:endParaRPr>
            </a:p>
          </p:txBody>
        </p:sp>
        <p:sp>
          <p:nvSpPr>
            <p:cNvPr id="13" name="object 5"/>
            <p:cNvSpPr txBox="1"/>
            <p:nvPr/>
          </p:nvSpPr>
          <p:spPr>
            <a:xfrm>
              <a:off x="8466818" y="5805770"/>
              <a:ext cx="12959999" cy="64521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152" marR="9661" indent="809073">
                <a:lnSpc>
                  <a:spcPts val="3157"/>
                </a:lnSpc>
              </a:pPr>
              <a:r>
                <a:rPr lang="pt-BR" sz="3200" spc="28" dirty="0">
                  <a:latin typeface="Arial"/>
                  <a:cs typeface="Arial"/>
                </a:rPr>
                <a:t>(Textos: Arial 32) </a:t>
              </a:r>
            </a:p>
            <a:p>
              <a:pPr marL="24152" marR="9661" indent="809073">
                <a:lnSpc>
                  <a:spcPts val="3157"/>
                </a:lnSpc>
              </a:pPr>
              <a:r>
                <a:rPr lang="pt-BR" sz="3200" spc="28" dirty="0">
                  <a:latin typeface="Arial"/>
                  <a:cs typeface="Arial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  </a:r>
            </a:p>
            <a:p>
              <a:pPr marL="24152" marR="9661" indent="809073" algn="just">
                <a:lnSpc>
                  <a:spcPts val="3157"/>
                </a:lnSpc>
              </a:pPr>
              <a:r>
                <a:rPr lang="pt-BR" sz="3200" spc="28" dirty="0">
                  <a:latin typeface="Arial"/>
                  <a:cs typeface="Arial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Xxxxxxxxxxxxxxxxxxxxxxxxxxxxxxxxxxxxxxxxxxxxxxxxxxxxxxxxxxxxxxxxxxxxxxxxxxxxxxxxxxxxxxxxxxxxxxxxxxxxxxxxxxxxxxxxxxxxxxxxxxxxxxxxxxxxxxxxxxxxxxxxxxxxxxxxxxxxxxxxxxxxxxxxxxxxxxxxxxxxxxxxxxxxxxxxxxxxxxxxxxxxxxxxxxxxxxxxxxxxxxxxxxxxxxxxxxxxxxxxxxxxxxxxxx.</a:t>
              </a:r>
              <a:endParaRPr sz="2700" dirty="0">
                <a:latin typeface="Arial"/>
                <a:cs typeface="Arial"/>
              </a:endParaRPr>
            </a:p>
          </p:txBody>
        </p:sp>
      </p:grpSp>
      <p:grpSp>
        <p:nvGrpSpPr>
          <p:cNvPr id="14" name="Grupo 16"/>
          <p:cNvGrpSpPr/>
          <p:nvPr/>
        </p:nvGrpSpPr>
        <p:grpSpPr>
          <a:xfrm>
            <a:off x="149839" y="26872122"/>
            <a:ext cx="11317286" cy="11857693"/>
            <a:chOff x="15868503" y="4932333"/>
            <a:chExt cx="13771767" cy="13316779"/>
          </a:xfrm>
        </p:grpSpPr>
        <p:sp>
          <p:nvSpPr>
            <p:cNvPr id="15" name="object 6"/>
            <p:cNvSpPr txBox="1"/>
            <p:nvPr/>
          </p:nvSpPr>
          <p:spPr>
            <a:xfrm>
              <a:off x="15868503" y="4932333"/>
              <a:ext cx="13771767" cy="12443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152" algn="ctr"/>
              <a:r>
                <a:rPr sz="3600" b="1" spc="19" dirty="0">
                  <a:solidFill>
                    <a:schemeClr val="accent1"/>
                  </a:solidFill>
                  <a:latin typeface="Arial"/>
                  <a:cs typeface="Arial"/>
                </a:rPr>
                <a:t>RE</a:t>
              </a:r>
              <a:r>
                <a:rPr lang="pt-BR" sz="3600" b="1" spc="19" dirty="0">
                  <a:solidFill>
                    <a:schemeClr val="accent1"/>
                  </a:solidFill>
                  <a:latin typeface="Arial"/>
                  <a:cs typeface="Arial"/>
                </a:rPr>
                <a:t>S</a:t>
              </a:r>
              <a:r>
                <a:rPr sz="3600" b="1" spc="19" dirty="0">
                  <a:solidFill>
                    <a:schemeClr val="accent1"/>
                  </a:solidFill>
                  <a:latin typeface="Arial"/>
                  <a:cs typeface="Arial"/>
                </a:rPr>
                <a:t>U</a:t>
              </a:r>
              <a:r>
                <a:rPr sz="3600" b="1" spc="-217" dirty="0">
                  <a:solidFill>
                    <a:schemeClr val="accent1"/>
                  </a:solidFill>
                  <a:latin typeface="Arial"/>
                  <a:cs typeface="Arial"/>
                </a:rPr>
                <a:t>L</a:t>
              </a:r>
              <a:r>
                <a:rPr lang="pt-BR" sz="3600" b="1" spc="-217" dirty="0">
                  <a:solidFill>
                    <a:schemeClr val="accent1"/>
                  </a:solidFill>
                  <a:latin typeface="Arial"/>
                  <a:cs typeface="Arial"/>
                </a:rPr>
                <a:t>TADOS </a:t>
              </a:r>
              <a:r>
                <a:rPr lang="pt-BR" sz="3600" b="1" spc="19" dirty="0">
                  <a:solidFill>
                    <a:schemeClr val="accent1"/>
                  </a:solidFill>
                  <a:latin typeface="Arial"/>
                  <a:cs typeface="Arial"/>
                </a:rPr>
                <a:t>(Arial, 36)</a:t>
              </a:r>
              <a:endParaRPr lang="pt-BR" sz="3600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24152"/>
              <a:endParaRPr sz="3600" dirty="0">
                <a:latin typeface="Arial"/>
                <a:cs typeface="Arial"/>
              </a:endParaRPr>
            </a:p>
          </p:txBody>
        </p:sp>
        <p:sp>
          <p:nvSpPr>
            <p:cNvPr id="16" name="object 7"/>
            <p:cNvSpPr txBox="1"/>
            <p:nvPr/>
          </p:nvSpPr>
          <p:spPr>
            <a:xfrm>
              <a:off x="16238319" y="5805770"/>
              <a:ext cx="12960000" cy="124433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152" marR="9661" indent="809073">
                <a:lnSpc>
                  <a:spcPts val="3157"/>
                </a:lnSpc>
              </a:pPr>
              <a:r>
                <a:rPr lang="pt-BR" sz="3200" spc="28" dirty="0">
                  <a:latin typeface="Arial"/>
                  <a:cs typeface="Arial"/>
                </a:rPr>
                <a:t>(Textos: Arial 32) </a:t>
              </a:r>
            </a:p>
            <a:p>
              <a:pPr marL="24152" marR="9661" indent="809073">
                <a:lnSpc>
                  <a:spcPts val="3157"/>
                </a:lnSpc>
              </a:pPr>
              <a:r>
                <a:rPr lang="pt-BR" sz="3200" spc="28" dirty="0">
                  <a:latin typeface="Arial"/>
                  <a:cs typeface="Arial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  </a:r>
            </a:p>
            <a:p>
              <a:pPr marL="24152" marR="9661" indent="809073">
                <a:lnSpc>
                  <a:spcPts val="3157"/>
                </a:lnSpc>
              </a:pPr>
              <a:r>
                <a:rPr lang="pt-BR" sz="3200" spc="28" dirty="0" smtClean="0">
                  <a:latin typeface="Arial"/>
                  <a:cs typeface="Arial"/>
                </a:rPr>
                <a:t>Xxxxxxxxxxxxxxxxxxxxxxxxxxxxxxxxxxxxxxxxxxxxxxxxxxxxxxxxxxxxxxxxxxxxxxxxxxxxxxxxxxxxxxxxxxxxxxxxxxxxxxxxxxxxxxxxxxxxxxxxxxxxxxxxxxxxxxxxxxxxxxxxxxxxxxxxxxxxxxxxxxxxxxxxxxxxxxxxxxxxxxxxxxxxxxxxxxxxxxxxxxxxxxxxxxxxxxxxxxx</a:t>
              </a:r>
              <a:endParaRPr lang="pt-BR" sz="3200" spc="28" dirty="0">
                <a:latin typeface="Arial"/>
                <a:cs typeface="Arial"/>
              </a:endParaRPr>
            </a:p>
            <a:p>
              <a:pPr marL="24152" marR="9661" indent="809073">
                <a:lnSpc>
                  <a:spcPts val="3157"/>
                </a:lnSpc>
              </a:pPr>
              <a:r>
                <a:rPr lang="pt-BR" sz="3200" spc="28" dirty="0">
                  <a:latin typeface="Arial"/>
                  <a:cs typeface="Arial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  </a:r>
              <a:endParaRPr lang="pt-BR" sz="3200" dirty="0">
                <a:latin typeface="Arial"/>
                <a:cs typeface="Arial"/>
              </a:endParaRPr>
            </a:p>
            <a:p>
              <a:pPr marL="24152" marR="9661" indent="809073" algn="just">
                <a:lnSpc>
                  <a:spcPts val="3157"/>
                </a:lnSpc>
              </a:pPr>
              <a:r>
                <a:rPr lang="pt-BR" sz="3200" spc="28" dirty="0">
                  <a:latin typeface="Arial"/>
                  <a:cs typeface="Arial"/>
                </a:rPr>
                <a:t>Xxxxxxxxxxxxxxxxxxxxxxxxxxxxxxxxxxxxxxxxxxxxxxxxxxxxxxxxxxxxxxxxxxxxxxxxxxxxxxxxxxxxxxxxxxxxxxxxxxxxxxxxxxxxxxxxxxxxxxxxxxxxxxxxxxxxxxxxxxxxxxxxxx</a:t>
              </a:r>
              <a:endParaRPr lang="pt-BR" sz="3200" dirty="0">
                <a:latin typeface="Arial"/>
                <a:cs typeface="Arial"/>
              </a:endParaRPr>
            </a:p>
          </p:txBody>
        </p:sp>
      </p:grpSp>
      <p:grpSp>
        <p:nvGrpSpPr>
          <p:cNvPr id="17" name="Grupo 17"/>
          <p:cNvGrpSpPr/>
          <p:nvPr/>
        </p:nvGrpSpPr>
        <p:grpSpPr>
          <a:xfrm>
            <a:off x="12351086" y="5602500"/>
            <a:ext cx="10550022" cy="7309761"/>
            <a:chOff x="14409460" y="9900964"/>
            <a:chExt cx="12960000" cy="8209225"/>
          </a:xfrm>
        </p:grpSpPr>
        <p:sp>
          <p:nvSpPr>
            <p:cNvPr id="18" name="object 17"/>
            <p:cNvSpPr txBox="1"/>
            <p:nvPr/>
          </p:nvSpPr>
          <p:spPr>
            <a:xfrm>
              <a:off x="14409460" y="17142374"/>
              <a:ext cx="12960000" cy="9678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152" algn="ctr"/>
              <a:r>
                <a:rPr lang="pt-BR" sz="2800" dirty="0">
                  <a:latin typeface="Arial"/>
                  <a:cs typeface="Arial"/>
                </a:rPr>
                <a:t>Figura</a:t>
              </a:r>
              <a:r>
                <a:rPr lang="pt-BR" sz="2800" spc="-276" dirty="0">
                  <a:latin typeface="Arial"/>
                  <a:cs typeface="Arial"/>
                </a:rPr>
                <a:t> 2 -  </a:t>
              </a:r>
              <a:r>
                <a:rPr lang="pt-BR" sz="2800" dirty="0">
                  <a:latin typeface="Arial"/>
                  <a:cs typeface="Arial"/>
                </a:rPr>
                <a:t>Legenda. Fonte: SOBRENOME, ANO. (Arial, 28)</a:t>
              </a:r>
            </a:p>
            <a:p>
              <a:pPr marL="24152"/>
              <a:endParaRPr sz="2800" dirty="0">
                <a:latin typeface="Arial"/>
                <a:cs typeface="Arial"/>
              </a:endParaRPr>
            </a:p>
          </p:txBody>
        </p:sp>
        <p:pic>
          <p:nvPicPr>
            <p:cNvPr id="19" name="Imagem 4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9460" y="9900964"/>
              <a:ext cx="12960000" cy="69251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grpSp>
        <p:nvGrpSpPr>
          <p:cNvPr id="20" name="Grupo 17"/>
          <p:cNvGrpSpPr/>
          <p:nvPr/>
        </p:nvGrpSpPr>
        <p:grpSpPr>
          <a:xfrm>
            <a:off x="12351086" y="13751402"/>
            <a:ext cx="10550022" cy="7309761"/>
            <a:chOff x="14409460" y="9900964"/>
            <a:chExt cx="12960000" cy="8209225"/>
          </a:xfrm>
        </p:grpSpPr>
        <p:sp>
          <p:nvSpPr>
            <p:cNvPr id="21" name="object 17"/>
            <p:cNvSpPr txBox="1"/>
            <p:nvPr/>
          </p:nvSpPr>
          <p:spPr>
            <a:xfrm>
              <a:off x="14409460" y="17142374"/>
              <a:ext cx="12960000" cy="9678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152" algn="ctr"/>
              <a:r>
                <a:rPr lang="pt-BR" sz="2800" dirty="0">
                  <a:latin typeface="Arial"/>
                  <a:cs typeface="Arial"/>
                </a:rPr>
                <a:t>Figura</a:t>
              </a:r>
              <a:r>
                <a:rPr lang="pt-BR" sz="2800" spc="-276" dirty="0">
                  <a:latin typeface="Arial"/>
                  <a:cs typeface="Arial"/>
                </a:rPr>
                <a:t> 3 -  </a:t>
              </a:r>
              <a:r>
                <a:rPr lang="pt-BR" sz="2800" dirty="0">
                  <a:latin typeface="Arial"/>
                  <a:cs typeface="Arial"/>
                </a:rPr>
                <a:t>Legenda. Fonte: SOBRENOME, ANO. (Arial, 28)</a:t>
              </a:r>
            </a:p>
            <a:p>
              <a:pPr marL="24152"/>
              <a:endParaRPr sz="2800" dirty="0">
                <a:latin typeface="Arial"/>
                <a:cs typeface="Arial"/>
              </a:endParaRPr>
            </a:p>
          </p:txBody>
        </p:sp>
        <p:pic>
          <p:nvPicPr>
            <p:cNvPr id="22" name="Imagem 4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9460" y="9900964"/>
              <a:ext cx="12960000" cy="69251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grpSp>
        <p:nvGrpSpPr>
          <p:cNvPr id="23" name="Grupo 25"/>
          <p:cNvGrpSpPr/>
          <p:nvPr/>
        </p:nvGrpSpPr>
        <p:grpSpPr>
          <a:xfrm>
            <a:off x="12041986" y="36078057"/>
            <a:ext cx="11354004" cy="3040037"/>
            <a:chOff x="46808722" y="14090202"/>
            <a:chExt cx="13945435" cy="3414113"/>
          </a:xfrm>
        </p:grpSpPr>
        <p:sp>
          <p:nvSpPr>
            <p:cNvPr id="24" name="object 16"/>
            <p:cNvSpPr txBox="1"/>
            <p:nvPr/>
          </p:nvSpPr>
          <p:spPr>
            <a:xfrm>
              <a:off x="47201879" y="14739127"/>
              <a:ext cx="12960000" cy="27651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152" marR="9661">
                <a:lnSpc>
                  <a:spcPts val="2377"/>
                </a:lnSpc>
              </a:pPr>
              <a:r>
                <a:rPr lang="pt-BR" sz="2800" dirty="0">
                  <a:latin typeface="Arial"/>
                  <a:cs typeface="Arial"/>
                </a:rPr>
                <a:t>(Arial, 28) </a:t>
              </a:r>
            </a:p>
            <a:p>
              <a:pPr marL="24152" marR="9661">
                <a:lnSpc>
                  <a:spcPts val="2377"/>
                </a:lnSpc>
              </a:pPr>
              <a:r>
                <a:rPr lang="pt-BR" sz="2800" dirty="0">
                  <a:latin typeface="Arial"/>
                  <a:cs typeface="Arial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  </a:r>
            </a:p>
          </p:txBody>
        </p:sp>
        <p:sp>
          <p:nvSpPr>
            <p:cNvPr id="25" name="object 15"/>
            <p:cNvSpPr txBox="1"/>
            <p:nvPr/>
          </p:nvSpPr>
          <p:spPr>
            <a:xfrm>
              <a:off x="46808722" y="14090202"/>
              <a:ext cx="13945435" cy="48390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152" algn="ctr"/>
              <a:r>
                <a:rPr lang="pt-BR" sz="2800" b="1" spc="10" dirty="0">
                  <a:solidFill>
                    <a:schemeClr val="accent1"/>
                  </a:solidFill>
                  <a:latin typeface="Arial"/>
                  <a:cs typeface="Arial"/>
                </a:rPr>
                <a:t>REFERÊNCIAS (Arial, 28)</a:t>
              </a:r>
              <a:endParaRPr sz="28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6" name="Grupo 24"/>
          <p:cNvGrpSpPr/>
          <p:nvPr/>
        </p:nvGrpSpPr>
        <p:grpSpPr>
          <a:xfrm>
            <a:off x="11974582" y="29777925"/>
            <a:ext cx="11431266" cy="5666682"/>
            <a:chOff x="30308353" y="13905537"/>
            <a:chExt cx="13799148" cy="6363966"/>
          </a:xfrm>
        </p:grpSpPr>
        <p:sp>
          <p:nvSpPr>
            <p:cNvPr id="27" name="object 10"/>
            <p:cNvSpPr txBox="1"/>
            <p:nvPr/>
          </p:nvSpPr>
          <p:spPr>
            <a:xfrm>
              <a:off x="30538208" y="14739128"/>
              <a:ext cx="12960000" cy="55303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152" marR="9661" indent="809073">
                <a:lnSpc>
                  <a:spcPts val="3157"/>
                </a:lnSpc>
              </a:pPr>
              <a:r>
                <a:rPr lang="pt-BR" sz="3200" spc="28" dirty="0">
                  <a:latin typeface="Arial"/>
                  <a:cs typeface="Arial"/>
                </a:rPr>
                <a:t>(Textos: Arial 32) </a:t>
              </a:r>
            </a:p>
            <a:p>
              <a:pPr marL="24152" marR="9661" indent="809073">
                <a:lnSpc>
                  <a:spcPts val="3157"/>
                </a:lnSpc>
              </a:pPr>
              <a:r>
                <a:rPr lang="pt-BR" sz="3200" spc="28" dirty="0">
                  <a:latin typeface="Arial"/>
                  <a:cs typeface="Arial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  </a:r>
            </a:p>
            <a:p>
              <a:pPr marL="24152" marR="9661" indent="809073" algn="just">
                <a:lnSpc>
                  <a:spcPts val="3157"/>
                </a:lnSpc>
              </a:pPr>
              <a:r>
                <a:rPr lang="pt-BR" sz="3200" spc="28" dirty="0">
                  <a:latin typeface="Arial"/>
                  <a:cs typeface="Arial"/>
                </a:rPr>
                <a:t>Xxxxxxxxxxxxxxxxxxxxxxxxxxxxxxxxxxxxxxxxxxxxxxxxxxxxxxxxxxxxxxxxxxxxxxxxxxxxxxxxxxxxxxxxxxxxxxxxxxxxxxxxxxxxxxxxxxxxxxxxxxxxxxxxxxxxxxxxxxxxxxxxxxxxxxxxxxxxxxxxxxxxxxxxxxxxxxxxxxxxxxxxxxxxxxx.</a:t>
              </a:r>
              <a:endParaRPr lang="pt-BR" sz="3200" dirty="0">
                <a:latin typeface="Arial"/>
                <a:cs typeface="Arial"/>
              </a:endParaRPr>
            </a:p>
          </p:txBody>
        </p:sp>
        <p:sp>
          <p:nvSpPr>
            <p:cNvPr id="28" name="object 9"/>
            <p:cNvSpPr txBox="1"/>
            <p:nvPr/>
          </p:nvSpPr>
          <p:spPr>
            <a:xfrm>
              <a:off x="30308353" y="13905537"/>
              <a:ext cx="13799148" cy="117520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152" algn="ctr"/>
              <a:r>
                <a:rPr lang="pt-BR" sz="3600" b="1" spc="19" dirty="0">
                  <a:solidFill>
                    <a:schemeClr val="accent1"/>
                  </a:solidFill>
                  <a:latin typeface="Arial"/>
                  <a:cs typeface="Arial"/>
                </a:rPr>
                <a:t>CONCLUSÕES (Arial, 36)</a:t>
              </a:r>
              <a:endParaRPr lang="pt-BR" sz="3600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24152" algn="ctr"/>
              <a:endParaRPr sz="3200" dirty="0">
                <a:latin typeface="Arial"/>
                <a:cs typeface="Arial"/>
              </a:endParaRPr>
            </a:p>
          </p:txBody>
        </p:sp>
      </p:grpSp>
      <p:sp>
        <p:nvSpPr>
          <p:cNvPr id="32" name="object 72"/>
          <p:cNvSpPr txBox="1"/>
          <p:nvPr/>
        </p:nvSpPr>
        <p:spPr>
          <a:xfrm>
            <a:off x="53588" y="1655083"/>
            <a:ext cx="18380767" cy="1872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585" marR="9661" indent="-2743604" algn="ctr">
              <a:lnSpc>
                <a:spcPts val="3200"/>
              </a:lnSpc>
            </a:pPr>
            <a:r>
              <a:rPr lang="pt-BR" sz="4400" b="1" dirty="0">
                <a:latin typeface="Arial"/>
                <a:cs typeface="Arial"/>
              </a:rPr>
              <a:t>TÍTULO DO TRABALHO (Arial, tamanho mínimo 44)</a:t>
            </a:r>
          </a:p>
          <a:p>
            <a:pPr marL="2772585" marR="9661" indent="-2743604" algn="ctr">
              <a:lnSpc>
                <a:spcPts val="3200"/>
              </a:lnSpc>
            </a:pPr>
            <a:endParaRPr lang="pt-BR" sz="3500" b="1" spc="28" dirty="0">
              <a:latin typeface="Arial"/>
              <a:cs typeface="Arial"/>
            </a:endParaRPr>
          </a:p>
          <a:p>
            <a:pPr marL="2772585" marR="9661" indent="-2743604" algn="ctr">
              <a:lnSpc>
                <a:spcPts val="3200"/>
              </a:lnSpc>
            </a:pPr>
            <a:r>
              <a:rPr lang="pt-BR" sz="3600" spc="28" dirty="0">
                <a:latin typeface="Arial"/>
                <a:cs typeface="Arial"/>
              </a:rPr>
              <a:t>SOBRENOME, Nome </a:t>
            </a:r>
            <a:r>
              <a:rPr lang="pt-BR" sz="3600" spc="28" baseline="30000" dirty="0">
                <a:latin typeface="Arial"/>
                <a:cs typeface="Arial"/>
              </a:rPr>
              <a:t>1</a:t>
            </a:r>
            <a:r>
              <a:rPr lang="pt-BR" sz="3600" spc="28" dirty="0">
                <a:latin typeface="Arial"/>
                <a:cs typeface="Arial"/>
              </a:rPr>
              <a:t>; SOBRENOME, Nome </a:t>
            </a:r>
            <a:r>
              <a:rPr lang="pt-BR" sz="3600" spc="28" baseline="30000" dirty="0">
                <a:latin typeface="Arial"/>
                <a:cs typeface="Arial"/>
              </a:rPr>
              <a:t>2</a:t>
            </a:r>
            <a:r>
              <a:rPr lang="pt-BR" sz="3600" spc="28" dirty="0">
                <a:latin typeface="Arial"/>
                <a:cs typeface="Arial"/>
              </a:rPr>
              <a:t>; SOBRENOME, Nome </a:t>
            </a:r>
            <a:r>
              <a:rPr lang="pt-BR" sz="3600" spc="28" baseline="30000" dirty="0">
                <a:latin typeface="Arial"/>
                <a:cs typeface="Arial"/>
              </a:rPr>
              <a:t>3 </a:t>
            </a:r>
            <a:r>
              <a:rPr lang="pt-BR" sz="3600" spc="28" dirty="0">
                <a:latin typeface="Arial"/>
                <a:cs typeface="Arial"/>
              </a:rPr>
              <a:t>(Arial, 36)</a:t>
            </a:r>
            <a:endParaRPr lang="pt-BR" sz="3600" dirty="0">
              <a:latin typeface="Arial"/>
              <a:cs typeface="Arial"/>
            </a:endParaRPr>
          </a:p>
          <a:p>
            <a:pPr marL="2772585" marR="9661" indent="-2743604" algn="ctr">
              <a:lnSpc>
                <a:spcPts val="2500"/>
              </a:lnSpc>
            </a:pPr>
            <a:endParaRPr lang="pt-BR" sz="2800" i="1" dirty="0">
              <a:latin typeface="Arial"/>
              <a:cs typeface="Arial"/>
            </a:endParaRPr>
          </a:p>
          <a:p>
            <a:pPr marL="2772585" marR="9661" indent="-2743604" algn="ctr">
              <a:lnSpc>
                <a:spcPts val="2500"/>
              </a:lnSpc>
            </a:pPr>
            <a:r>
              <a:rPr lang="pt-BR" sz="2800" baseline="30000" dirty="0">
                <a:latin typeface="Arial"/>
                <a:cs typeface="Arial"/>
              </a:rPr>
              <a:t>1</a:t>
            </a:r>
            <a:r>
              <a:rPr lang="pt-BR" sz="2800" dirty="0">
                <a:latin typeface="Arial"/>
                <a:cs typeface="Arial"/>
              </a:rPr>
              <a:t> Instituição; </a:t>
            </a:r>
            <a:r>
              <a:rPr lang="pt-BR" sz="2800" baseline="30000" dirty="0">
                <a:latin typeface="Arial"/>
                <a:cs typeface="Arial"/>
              </a:rPr>
              <a:t>2</a:t>
            </a:r>
            <a:r>
              <a:rPr lang="pt-BR" sz="2800" dirty="0">
                <a:latin typeface="Arial"/>
                <a:cs typeface="Arial"/>
              </a:rPr>
              <a:t> Instituição; </a:t>
            </a:r>
            <a:r>
              <a:rPr lang="pt-BR" sz="2800" baseline="30000" dirty="0">
                <a:latin typeface="Arial"/>
                <a:cs typeface="Arial"/>
              </a:rPr>
              <a:t>3</a:t>
            </a:r>
            <a:r>
              <a:rPr lang="pt-BR" sz="2800" dirty="0">
                <a:latin typeface="Arial"/>
                <a:cs typeface="Arial"/>
              </a:rPr>
              <a:t> Instituição (Arial, 28)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055" y="40146"/>
            <a:ext cx="4393031" cy="4869632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12197655" y="22276210"/>
            <a:ext cx="10807910" cy="5756407"/>
            <a:chOff x="12102990" y="21749998"/>
            <a:chExt cx="10807910" cy="5756407"/>
          </a:xfrm>
        </p:grpSpPr>
        <p:pic>
          <p:nvPicPr>
            <p:cNvPr id="38" name="Picture Placeholder 59" descr="fig1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19" b="3619"/>
            <a:stretch>
              <a:fillRect/>
            </a:stretch>
          </p:blipFill>
          <p:spPr bwMode="auto">
            <a:xfrm>
              <a:off x="12102990" y="21749998"/>
              <a:ext cx="10670792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object 17"/>
            <p:cNvSpPr txBox="1"/>
            <p:nvPr/>
          </p:nvSpPr>
          <p:spPr>
            <a:xfrm>
              <a:off x="12360878" y="26644631"/>
              <a:ext cx="10550022" cy="8617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152" algn="ctr"/>
              <a:r>
                <a:rPr lang="pt-BR" sz="2800" dirty="0">
                  <a:latin typeface="Arial"/>
                  <a:cs typeface="Arial"/>
                </a:rPr>
                <a:t>Gráfico 1</a:t>
              </a:r>
              <a:r>
                <a:rPr lang="pt-BR" sz="2800" spc="-276" dirty="0">
                  <a:latin typeface="Arial"/>
                  <a:cs typeface="Arial"/>
                </a:rPr>
                <a:t> -  </a:t>
              </a:r>
              <a:r>
                <a:rPr lang="pt-BR" sz="2800" dirty="0">
                  <a:latin typeface="Arial"/>
                  <a:cs typeface="Arial"/>
                </a:rPr>
                <a:t>Legenda. Fonte: SOBRENOME, ANO. (Arial, 28)</a:t>
              </a:r>
            </a:p>
            <a:p>
              <a:pPr marL="24152"/>
              <a:endParaRPr sz="28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701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181</Words>
  <Application>Microsoft Office PowerPoint</Application>
  <PresentationFormat>Personalizar</PresentationFormat>
  <Paragraphs>29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Albernaz</dc:creator>
  <cp:lastModifiedBy>Verusca Najara de C. Cunha Rodrigues</cp:lastModifiedBy>
  <cp:revision>7</cp:revision>
  <dcterms:created xsi:type="dcterms:W3CDTF">2019-09-25T21:54:04Z</dcterms:created>
  <dcterms:modified xsi:type="dcterms:W3CDTF">2019-09-26T17:25:35Z</dcterms:modified>
</cp:coreProperties>
</file>