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custDataLst>
    <p:tags r:id="rId11"/>
  </p:custData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1"/>
    <a:srgbClr val="06C606"/>
    <a:srgbClr val="1A8F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619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67461-53B6-472C-B3B1-4F4C91D451A9}" type="datetimeFigureOut">
              <a:rPr lang="pt-BR" smtClean="0"/>
              <a:t>11/03/2021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845CD-145E-4C31-A0B5-2C7BE461BF1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32769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60743-3540-4080-B3B9-8429AD27BDAA}" type="datetimeFigureOut">
              <a:rPr lang="pt-BR" smtClean="0"/>
              <a:t>11/03/2021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0DF84-B7C3-4E4B-A02B-51FECE5E9D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0233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57043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Siga as recomendações quanto ao tamanho da letra no</a:t>
            </a:r>
            <a:r>
              <a:rPr lang="pt-BR" baseline="0" dirty="0"/>
              <a:t> </a:t>
            </a:r>
            <a:r>
              <a:rPr lang="pt-BR" baseline="0" dirty="0" err="1"/>
              <a:t>template</a:t>
            </a:r>
            <a:r>
              <a:rPr lang="pt-BR" baseline="0"/>
              <a:t>;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59829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*Evite:</a:t>
            </a:r>
          </a:p>
          <a:p>
            <a:r>
              <a:rPr lang="pt-BR" dirty="0"/>
              <a:t>-Parágrafos</a:t>
            </a:r>
            <a:r>
              <a:rPr lang="pt-BR" baseline="0" dirty="0"/>
              <a:t> longos;</a:t>
            </a:r>
          </a:p>
          <a:p>
            <a:r>
              <a:rPr lang="pt-BR" baseline="0" dirty="0"/>
              <a:t>-Citações extensas;</a:t>
            </a:r>
          </a:p>
          <a:p>
            <a:r>
              <a:rPr lang="pt-BR" baseline="0" dirty="0"/>
              <a:t>-Slides com muitas imagens e informações;</a:t>
            </a:r>
          </a:p>
          <a:p>
            <a:r>
              <a:rPr lang="pt-BR" baseline="0" dirty="0"/>
              <a:t>-Tabelas extensas com letras de difícil visualização;</a:t>
            </a:r>
          </a:p>
          <a:p>
            <a:r>
              <a:rPr lang="pt-BR" baseline="0" dirty="0"/>
              <a:t>-Imagens sem indicação da fonte;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5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53977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/>
              <a:t>*Conclua com base nos resultados encontrados;</a:t>
            </a:r>
          </a:p>
          <a:p>
            <a:r>
              <a:rPr lang="pt-BR" dirty="0"/>
              <a:t>*Seja</a:t>
            </a:r>
            <a:r>
              <a:rPr lang="pt-BR" baseline="0" dirty="0"/>
              <a:t> objetivo;</a:t>
            </a:r>
          </a:p>
          <a:p>
            <a:r>
              <a:rPr lang="pt-BR" baseline="0" dirty="0"/>
              <a:t>*Não insira citações nesta seção;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510557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D0DF84-B7C3-4E4B-A02B-51FECE5E9DE9}" type="slidenum">
              <a:rPr lang="pt-BR" smtClean="0"/>
              <a:t>7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5704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pt-BR" dirty="0"/>
              <a:t>Clique para editar o estilo do título mestre</a:t>
            </a:r>
            <a:endParaRPr kumimoji="0" lang="en-US" dirty="0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dirty="0"/>
              <a:t>Clique para editar o estilo do subtítulo mestre</a:t>
            </a:r>
            <a:endParaRPr kumimoji="0" lang="en-US" dirty="0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1" name="Retângulo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tângulo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tângulo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tângulo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Retângulo 3"/>
          <p:cNvSpPr/>
          <p:nvPr userDrawn="1"/>
        </p:nvSpPr>
        <p:spPr>
          <a:xfrm>
            <a:off x="-11622" y="1911892"/>
            <a:ext cx="91556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VII JORNADA DE NUTRIÇÃO UNIFAMETRO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F8630BFD-5B74-460F-BF67-8685B02CEBDA}"/>
              </a:ext>
            </a:extLst>
          </p:cNvPr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4" t="19328" r="16216" b="21436"/>
          <a:stretch/>
        </p:blipFill>
        <p:spPr bwMode="auto">
          <a:xfrm>
            <a:off x="179512" y="70042"/>
            <a:ext cx="1254125" cy="7810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pt-BR" dirty="0"/>
              <a:t>Clique para editar os estilos do texto mestre</a:t>
            </a:r>
          </a:p>
          <a:p>
            <a:pPr lvl="1" eaLnBrk="1" latinLnBrk="0" hangingPunct="1"/>
            <a:r>
              <a:rPr lang="pt-BR" dirty="0"/>
              <a:t>Segundo nível</a:t>
            </a:r>
          </a:p>
          <a:p>
            <a:pPr lvl="2" eaLnBrk="1" latinLnBrk="0" hangingPunct="1"/>
            <a:r>
              <a:rPr lang="pt-BR" dirty="0"/>
              <a:t>Terceiro nível</a:t>
            </a:r>
          </a:p>
          <a:p>
            <a:pPr lvl="3" eaLnBrk="1" latinLnBrk="0" hangingPunct="1"/>
            <a:r>
              <a:rPr lang="pt-BR" dirty="0"/>
              <a:t>Quarto nível</a:t>
            </a:r>
          </a:p>
          <a:p>
            <a:pPr lvl="4" eaLnBrk="1" latinLnBrk="0" hangingPunct="1"/>
            <a:r>
              <a:rPr lang="pt-BR" dirty="0"/>
              <a:t>Quinto nível</a:t>
            </a:r>
            <a:endParaRPr kumimoji="0"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pt-BR" dirty="0"/>
              <a:t>Clique para editar os estilos do texto mestre</a:t>
            </a:r>
          </a:p>
          <a:p>
            <a:pPr lvl="1" eaLnBrk="1" latinLnBrk="0" hangingPunct="1"/>
            <a:r>
              <a:rPr lang="pt-BR" dirty="0"/>
              <a:t>Segundo nível</a:t>
            </a:r>
          </a:p>
          <a:p>
            <a:pPr lvl="2" eaLnBrk="1" latinLnBrk="0" hangingPunct="1"/>
            <a:r>
              <a:rPr lang="pt-BR" dirty="0"/>
              <a:t>Terceiro nível</a:t>
            </a:r>
          </a:p>
          <a:p>
            <a:pPr lvl="3" eaLnBrk="1" latinLnBrk="0" hangingPunct="1"/>
            <a:r>
              <a:rPr lang="pt-BR" dirty="0"/>
              <a:t>Quarto nível</a:t>
            </a:r>
          </a:p>
          <a:p>
            <a:pPr lvl="4" eaLnBrk="1" latinLnBrk="0" hangingPunct="1"/>
            <a:r>
              <a:rPr lang="pt-BR" dirty="0"/>
              <a:t>Quinto nível</a:t>
            </a:r>
            <a:endParaRPr kumimoji="0"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Conector reto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riângulo isósceles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Conector reto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070248"/>
            <a:ext cx="8229600" cy="990600"/>
          </a:xfrm>
        </p:spPr>
        <p:txBody>
          <a:bodyPr/>
          <a:lstStyle>
            <a:lvl1pPr>
              <a:defRPr>
                <a:solidFill>
                  <a:srgbClr val="1A8F18"/>
                </a:solidFill>
              </a:defRPr>
            </a:lvl1pPr>
          </a:lstStyle>
          <a:p>
            <a:r>
              <a:rPr kumimoji="0" lang="pt-BR" dirty="0"/>
              <a:t>Clique para editar o estilo do título mestre</a:t>
            </a:r>
            <a:endParaRPr kumimoji="0" lang="en-US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354960" y="6362356"/>
            <a:ext cx="1208928" cy="365760"/>
          </a:xfrm>
        </p:spPr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1547664" y="6362356"/>
            <a:ext cx="810344" cy="365760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83568" y="6356350"/>
            <a:ext cx="792088" cy="365760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8" name="Espaço Reservado para Conteúdo 7"/>
          <p:cNvSpPr>
            <a:spLocks noGrp="1"/>
          </p:cNvSpPr>
          <p:nvPr>
            <p:ph sz="quarter" idx="1" hasCustomPrompt="1"/>
          </p:nvPr>
        </p:nvSpPr>
        <p:spPr>
          <a:xfrm>
            <a:off x="457200" y="2348880"/>
            <a:ext cx="8229600" cy="3456384"/>
          </a:xfrm>
        </p:spPr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pt-BR" dirty="0"/>
              <a:t>Clique para editar os estilos do texto mestre</a:t>
            </a:r>
          </a:p>
          <a:p>
            <a:pPr lvl="1" eaLnBrk="1" latinLnBrk="0" hangingPunct="1"/>
            <a:r>
              <a:rPr lang="pt-BR" dirty="0"/>
              <a:t>Segundo nível</a:t>
            </a:r>
          </a:p>
          <a:p>
            <a:pPr lvl="2" eaLnBrk="1" latinLnBrk="0" hangingPunct="1"/>
            <a:r>
              <a:rPr lang="pt-BR" dirty="0"/>
              <a:t>Terceiro nível</a:t>
            </a:r>
          </a:p>
          <a:p>
            <a:pPr lvl="3" eaLnBrk="1" latinLnBrk="0" hangingPunct="1"/>
            <a:r>
              <a:rPr lang="pt-BR" dirty="0"/>
              <a:t>Quarto nível</a:t>
            </a:r>
          </a:p>
          <a:p>
            <a:pPr lvl="4" eaLnBrk="1" latinLnBrk="0" hangingPunct="1"/>
            <a:r>
              <a:rPr lang="pt-BR" dirty="0"/>
              <a:t>Quinto nível</a:t>
            </a:r>
            <a:endParaRPr kumimoji="0" lang="en-US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9B6B83AA-CB6A-4B23-B492-87D5FD6F2188}"/>
              </a:ext>
            </a:extLst>
          </p:cNvPr>
          <p:cNvSpPr/>
          <p:nvPr userDrawn="1"/>
        </p:nvSpPr>
        <p:spPr>
          <a:xfrm>
            <a:off x="0" y="980728"/>
            <a:ext cx="9144000" cy="45719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1" name="Imagem 10">
            <a:extLst>
              <a:ext uri="{FF2B5EF4-FFF2-40B4-BE49-F238E27FC236}">
                <a16:creationId xmlns:a16="http://schemas.microsoft.com/office/drawing/2014/main" id="{7DD0402E-A83C-4A2B-A91E-F2ECB0101703}"/>
              </a:ext>
            </a:extLst>
          </p:cNvPr>
          <p:cNvPicPr/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4" t="19328" r="16216" b="21436"/>
          <a:stretch/>
        </p:blipFill>
        <p:spPr bwMode="auto">
          <a:xfrm>
            <a:off x="56505" y="135890"/>
            <a:ext cx="1254125" cy="7810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7" name="Retângulo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ângulo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Espaço Reservado para Conteúdo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 dirty="0"/>
              <a:t>Clique para editar os estilos do texto mestre</a:t>
            </a:r>
          </a:p>
          <a:p>
            <a:pPr lvl="1" eaLnBrk="1" latinLnBrk="0" hangingPunct="1"/>
            <a:r>
              <a:rPr lang="pt-BR" dirty="0"/>
              <a:t>Segundo nível</a:t>
            </a:r>
          </a:p>
          <a:p>
            <a:pPr lvl="2" eaLnBrk="1" latinLnBrk="0" hangingPunct="1"/>
            <a:r>
              <a:rPr lang="pt-BR" dirty="0"/>
              <a:t>Terceiro nível</a:t>
            </a:r>
          </a:p>
          <a:p>
            <a:pPr lvl="3" eaLnBrk="1" latinLnBrk="0" hangingPunct="1"/>
            <a:r>
              <a:rPr lang="pt-BR" dirty="0"/>
              <a:t>Quarto nível</a:t>
            </a:r>
          </a:p>
          <a:p>
            <a:pPr lvl="4" eaLnBrk="1" latinLnBrk="0" hangingPunct="1"/>
            <a:r>
              <a:rPr lang="pt-BR" dirty="0"/>
              <a:t>Quinto nível</a:t>
            </a:r>
            <a:endParaRPr kumimoji="0" lang="en-US" dirty="0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pt-BR"/>
              <a:t>Clique para editar os estilos do texto mestre</a:t>
            </a:r>
          </a:p>
          <a:p>
            <a:pPr lvl="1" eaLnBrk="1" latinLnBrk="0" hangingPunct="1"/>
            <a:r>
              <a:rPr lang="pt-BR"/>
              <a:t>Segundo nível</a:t>
            </a:r>
          </a:p>
          <a:p>
            <a:pPr lvl="2" eaLnBrk="1" latinLnBrk="0" hangingPunct="1"/>
            <a:r>
              <a:rPr lang="pt-BR"/>
              <a:t>Terceiro nível</a:t>
            </a:r>
          </a:p>
          <a:p>
            <a:pPr lvl="3" eaLnBrk="1" latinLnBrk="0" hangingPunct="1"/>
            <a:r>
              <a:rPr lang="pt-BR"/>
              <a:t>Quarto nível</a:t>
            </a:r>
          </a:p>
          <a:p>
            <a:pPr lvl="4" eaLnBrk="1" latinLnBrk="0" hangingPunct="1"/>
            <a:r>
              <a:rPr lang="pt-BR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1" name="Espaço Reservado para Conteúdo 10"/>
          <p:cNvSpPr>
            <a:spLocks noGrp="1"/>
          </p:cNvSpPr>
          <p:nvPr>
            <p:ph sz="quarter" idx="2" hasCustomPrompt="1"/>
          </p:nvPr>
        </p:nvSpPr>
        <p:spPr>
          <a:xfrm>
            <a:off x="457200" y="2133600"/>
            <a:ext cx="4038600" cy="4038600"/>
          </a:xfrm>
        </p:spPr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pt-BR" dirty="0"/>
              <a:t>Clique para editar os estilos do texto mestre</a:t>
            </a:r>
          </a:p>
          <a:p>
            <a:pPr lvl="1" eaLnBrk="1" latinLnBrk="0" hangingPunct="1"/>
            <a:r>
              <a:rPr lang="pt-BR" dirty="0"/>
              <a:t>Segundo nível</a:t>
            </a:r>
          </a:p>
          <a:p>
            <a:pPr lvl="2" eaLnBrk="1" latinLnBrk="0" hangingPunct="1"/>
            <a:r>
              <a:rPr lang="pt-BR" dirty="0"/>
              <a:t>Terceiro nível</a:t>
            </a:r>
          </a:p>
          <a:p>
            <a:pPr lvl="3" eaLnBrk="1" latinLnBrk="0" hangingPunct="1"/>
            <a:r>
              <a:rPr lang="pt-BR" dirty="0"/>
              <a:t>Quarto nível</a:t>
            </a:r>
          </a:p>
          <a:p>
            <a:pPr lvl="4" eaLnBrk="1" latinLnBrk="0" hangingPunct="1"/>
            <a:r>
              <a:rPr lang="pt-BR" dirty="0"/>
              <a:t>Quinto nível</a:t>
            </a:r>
            <a:endParaRPr kumimoji="0" lang="en-US" dirty="0"/>
          </a:p>
        </p:txBody>
      </p:sp>
      <p:sp>
        <p:nvSpPr>
          <p:cNvPr id="13" name="Espaço Reservado para Conteúdo 12"/>
          <p:cNvSpPr>
            <a:spLocks noGrp="1"/>
          </p:cNvSpPr>
          <p:nvPr>
            <p:ph sz="quarter" idx="4" hasCustomPrompt="1"/>
          </p:nvPr>
        </p:nvSpPr>
        <p:spPr>
          <a:xfrm>
            <a:off x="4648200" y="2133600"/>
            <a:ext cx="4038600" cy="4038600"/>
          </a:xfrm>
        </p:spPr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pt-BR" dirty="0"/>
              <a:t>Clique para editar os estilos do texto mestre</a:t>
            </a:r>
          </a:p>
          <a:p>
            <a:pPr lvl="1" eaLnBrk="1" latinLnBrk="0" hangingPunct="1"/>
            <a:r>
              <a:rPr lang="pt-BR" dirty="0"/>
              <a:t>Segundo nível</a:t>
            </a:r>
          </a:p>
          <a:p>
            <a:pPr lvl="2" eaLnBrk="1" latinLnBrk="0" hangingPunct="1"/>
            <a:r>
              <a:rPr lang="pt-BR" dirty="0"/>
              <a:t>Terceiro nível</a:t>
            </a:r>
          </a:p>
          <a:p>
            <a:pPr lvl="3" eaLnBrk="1" latinLnBrk="0" hangingPunct="1"/>
            <a:r>
              <a:rPr lang="pt-BR" dirty="0"/>
              <a:t>Quarto nível</a:t>
            </a:r>
          </a:p>
          <a:p>
            <a:pPr lvl="4" eaLnBrk="1" latinLnBrk="0" hangingPunct="1"/>
            <a:r>
              <a:rPr lang="pt-BR" dirty="0"/>
              <a:t>Quinto nível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Conector reto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riângulo isósceles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Conector reto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" hasCustomPrompt="1"/>
          </p:nvPr>
        </p:nvSpPr>
        <p:spPr>
          <a:xfrm>
            <a:off x="304800" y="304800"/>
            <a:ext cx="5715000" cy="5715000"/>
          </a:xfrm>
        </p:spPr>
        <p:txBody>
          <a:bodyPr/>
          <a:lstStyle>
            <a:lvl1pPr eaLnBrk="1" latinLnBrk="0" hangingPunct="1">
              <a:defRPr/>
            </a:lvl1pPr>
            <a:lvl2pPr eaLnBrk="1" latinLnBrk="0" hangingPunct="1">
              <a:defRPr/>
            </a:lvl2pPr>
            <a:lvl3pPr eaLnBrk="1" latinLnBrk="0" hangingPunct="1"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</a:lstStyle>
          <a:p>
            <a:pPr lvl="0" eaLnBrk="1" latinLnBrk="0" hangingPunct="1"/>
            <a:r>
              <a:rPr lang="pt-BR" dirty="0"/>
              <a:t>Clique para editar os estilos do texto mestre</a:t>
            </a:r>
          </a:p>
          <a:p>
            <a:pPr lvl="1" eaLnBrk="1" latinLnBrk="0" hangingPunct="1"/>
            <a:r>
              <a:rPr lang="pt-BR" dirty="0"/>
              <a:t>Segundo nível</a:t>
            </a:r>
          </a:p>
          <a:p>
            <a:pPr lvl="2" eaLnBrk="1" latinLnBrk="0" hangingPunct="1"/>
            <a:r>
              <a:rPr lang="pt-BR" dirty="0"/>
              <a:t>Terceiro nível</a:t>
            </a:r>
          </a:p>
          <a:p>
            <a:pPr lvl="3" eaLnBrk="1" latinLnBrk="0" hangingPunct="1"/>
            <a:r>
              <a:rPr lang="pt-BR" dirty="0"/>
              <a:t>Quarto nível</a:t>
            </a:r>
          </a:p>
          <a:p>
            <a:pPr lvl="4" eaLnBrk="1" latinLnBrk="0" hangingPunct="1"/>
            <a:r>
              <a:rPr lang="pt-BR" dirty="0"/>
              <a:t>Quinto nível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pt-BR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pt-BR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Conector reto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riângulo isósceles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ângulo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pt-BR" dirty="0"/>
              <a:t>Clique para editar o estilo do título mestre</a:t>
            </a:r>
            <a:endParaRPr kumimoji="0" lang="en-US" dirty="0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/>
              <a:t>Clique para editar os estilos do texto mestre</a:t>
            </a:r>
          </a:p>
          <a:p>
            <a:pPr lvl="1" eaLnBrk="1" latinLnBrk="0" hangingPunct="1"/>
            <a:r>
              <a:rPr kumimoji="0" lang="pt-BR"/>
              <a:t>Segundo nível</a:t>
            </a:r>
          </a:p>
          <a:p>
            <a:pPr lvl="2" eaLnBrk="1" latinLnBrk="0" hangingPunct="1"/>
            <a:r>
              <a:rPr kumimoji="0" lang="pt-BR"/>
              <a:t>Terceiro nível</a:t>
            </a:r>
          </a:p>
          <a:p>
            <a:pPr lvl="3" eaLnBrk="1" latinLnBrk="0" hangingPunct="1"/>
            <a:r>
              <a:rPr kumimoji="0" lang="pt-BR"/>
              <a:t>Quarto nível</a:t>
            </a:r>
          </a:p>
          <a:p>
            <a:pPr lvl="4" eaLnBrk="1" latinLnBrk="0" hangingPunct="1"/>
            <a:r>
              <a:rPr kumimoji="0" lang="pt-BR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E700DB3-DBF0-4086-B675-117E7A9610B8}" type="datetimeFigureOut">
              <a:rPr lang="pt-BR" smtClean="0"/>
              <a:pPr/>
              <a:t>11/03/2021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119D8CF-8DEC-4D9F-84EE-ADF04DFF3391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29" name="Conector reto 28"/>
          <p:cNvSpPr>
            <a:spLocks noChangeShapeType="1"/>
          </p:cNvSpPr>
          <p:nvPr userDrawn="1"/>
        </p:nvSpPr>
        <p:spPr bwMode="auto">
          <a:xfrm>
            <a:off x="457200" y="980728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iângulo isósceles 9"/>
          <p:cNvSpPr>
            <a:spLocks noChangeAspect="1"/>
          </p:cNvSpPr>
          <p:nvPr userDrawn="1"/>
        </p:nvSpPr>
        <p:spPr>
          <a:xfrm rot="5400000">
            <a:off x="527986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3806552"/>
            <a:ext cx="6858000" cy="990600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Título do trabalho</a:t>
            </a:r>
            <a:endParaRPr lang="pt-BR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87624" y="4999924"/>
            <a:ext cx="6912768" cy="792088"/>
          </a:xfrm>
        </p:spPr>
        <p:txBody>
          <a:bodyPr>
            <a:normAutofit/>
          </a:bodyPr>
          <a:lstStyle/>
          <a:p>
            <a:pPr algn="ctr"/>
            <a:r>
              <a:rPr lang="pt-BR" b="1" u="sng" dirty="0">
                <a:solidFill>
                  <a:srgbClr val="1A8F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Relator</a:t>
            </a:r>
          </a:p>
          <a:p>
            <a:pPr algn="ctr"/>
            <a:r>
              <a:rPr lang="pt-BR" b="1" dirty="0">
                <a:solidFill>
                  <a:srgbClr val="1A8F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Autores</a:t>
            </a:r>
          </a:p>
        </p:txBody>
      </p:sp>
      <p:sp>
        <p:nvSpPr>
          <p:cNvPr id="6" name="Caixa de Texto 2"/>
          <p:cNvSpPr txBox="1">
            <a:spLocks noChangeArrowheads="1"/>
          </p:cNvSpPr>
          <p:nvPr/>
        </p:nvSpPr>
        <p:spPr bwMode="auto">
          <a:xfrm>
            <a:off x="358194" y="3068961"/>
            <a:ext cx="84276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INSERIR A ÁREA TEMÁTICA DO TRABALHO</a:t>
            </a:r>
            <a:endParaRPr kumimoji="0" lang="pt-B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7781CF93-0233-463C-AD23-2D12DED183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28" y="80629"/>
            <a:ext cx="215957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6765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070248"/>
            <a:ext cx="8229600" cy="990600"/>
          </a:xfrm>
        </p:spPr>
        <p:txBody>
          <a:bodyPr/>
          <a:lstStyle/>
          <a:p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INTRODUÇÃO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Apresente em tópicos os pontos centrais de seu objeto de estudo;</a:t>
            </a:r>
          </a:p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Fundamente com as referências centrais de seu trabalho;</a:t>
            </a:r>
          </a:p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Encadeie as ideias com coerência e coesão;</a:t>
            </a:r>
          </a:p>
        </p:txBody>
      </p:sp>
      <p:sp>
        <p:nvSpPr>
          <p:cNvPr id="4" name="CaixaDeTexto 4"/>
          <p:cNvSpPr txBox="1">
            <a:spLocks noChangeArrowheads="1"/>
          </p:cNvSpPr>
          <p:nvPr/>
        </p:nvSpPr>
        <p:spPr bwMode="auto">
          <a:xfrm>
            <a:off x="467047" y="5539879"/>
            <a:ext cx="712928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Fundamente com suas principais referências no formato ABNT ao final de cada slide:</a:t>
            </a:r>
          </a:p>
          <a:p>
            <a:pPr algn="just">
              <a:defRPr/>
            </a:pP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HOBEL, C.J.; ARORA, C.P. Cardiovascular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women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course-events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perspective. </a:t>
            </a:r>
            <a:r>
              <a:rPr lang="pt-BR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Biopolymers</a:t>
            </a: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, v.26, n.2,p.567-578, 2010.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697211-F3CA-47EB-A051-0E35FD28C521}" type="datetime1">
              <a:rPr lang="pt-BR" smtClean="0"/>
              <a:pPr/>
              <a:t>11/03/2021</a:t>
            </a:fld>
            <a:endParaRPr lang="pt-BR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2</a:t>
            </a:fld>
            <a:endParaRPr lang="pt-BR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42D79AE-87DC-4B7B-8B75-2F9983DD4F5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28" y="80629"/>
            <a:ext cx="215957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592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OBJETIVO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BR" sz="3200" dirty="0">
                <a:latin typeface="Arial" panose="020B0604020202020204" pitchFamily="34" charset="0"/>
                <a:cs typeface="Arial" panose="020B0604020202020204" pitchFamily="34" charset="0"/>
              </a:rPr>
              <a:t>Apresente o objetivo geral de seu trabalho;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3F7F94-5502-4DB8-94C2-D9B2CFC7E595}" type="datetime1">
              <a:rPr lang="pt-BR" smtClean="0"/>
              <a:pPr/>
              <a:t>11/03/2021</a:t>
            </a:fld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3</a:t>
            </a:fld>
            <a:endParaRPr lang="pt-BR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BC69ED3-EBB9-4C62-AAB1-277A11A6A7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28" y="80629"/>
            <a:ext cx="215957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859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METODOLOGIA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6E31D-E3A9-49C4-A70B-7F4B5B4CE6FD}" type="datetime1">
              <a:rPr lang="pt-BR" smtClean="0"/>
              <a:pPr/>
              <a:t>11/03/2021</a:t>
            </a:fld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4</a:t>
            </a:fld>
            <a:endParaRPr lang="pt-BR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Apresente os pontos principais de sua metodologia:</a:t>
            </a:r>
          </a:p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Tipo de estudo</a:t>
            </a:r>
          </a:p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Local da pesquisa</a:t>
            </a:r>
          </a:p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Sujeitos do estudo (se há);</a:t>
            </a:r>
          </a:p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Abordagem metodológica;</a:t>
            </a:r>
          </a:p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Análise dos resultados;</a:t>
            </a:r>
          </a:p>
          <a:p>
            <a:pPr algn="just"/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Aspectos éticos e legais do estudo;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469D00FD-6C31-46D4-865D-032DA82164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28" y="80629"/>
            <a:ext cx="215957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8535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RESULTADOS E DISCUSSÃO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6E31D-E3A9-49C4-A70B-7F4B5B4CE6FD}" type="datetime1">
              <a:rPr lang="pt-BR" smtClean="0"/>
              <a:pPr/>
              <a:t>11/03/2021</a:t>
            </a:fld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5</a:t>
            </a:fld>
            <a:endParaRPr lang="pt-BR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Sessão mais importante do trabalho;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Ilustre com imagens, quadros e tabelas;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Fundamente com referências atuais;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No mínimo, 4 slides de sua apresentação;</a:t>
            </a:r>
          </a:p>
        </p:txBody>
      </p:sp>
      <p:sp>
        <p:nvSpPr>
          <p:cNvPr id="9" name="CaixaDeTexto 4"/>
          <p:cNvSpPr txBox="1">
            <a:spLocks noChangeArrowheads="1"/>
          </p:cNvSpPr>
          <p:nvPr/>
        </p:nvSpPr>
        <p:spPr bwMode="auto">
          <a:xfrm>
            <a:off x="467047" y="5539879"/>
            <a:ext cx="712928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pt-BR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Fundamente com suas principais referências no formato ABNT ao final de cada slide:</a:t>
            </a:r>
          </a:p>
          <a:p>
            <a:pPr algn="just">
              <a:defRPr/>
            </a:pP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HOBEL, C.J.; ARORA, C.P. Cardiovascular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risk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factors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women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. A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life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dirty="0" err="1">
                <a:latin typeface="Arial" panose="020B0604020202020204" pitchFamily="34" charset="0"/>
                <a:cs typeface="Arial" panose="020B0604020202020204" pitchFamily="34" charset="0"/>
              </a:rPr>
              <a:t>course-events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 perspective. </a:t>
            </a:r>
            <a:r>
              <a:rPr lang="pt-BR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Biopolymers</a:t>
            </a: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1500" b="1" dirty="0" err="1">
                <a:latin typeface="Arial" panose="020B0604020202020204" pitchFamily="34" charset="0"/>
                <a:cs typeface="Arial" panose="020B0604020202020204" pitchFamily="34" charset="0"/>
              </a:rPr>
              <a:t>Cell</a:t>
            </a:r>
            <a:r>
              <a:rPr lang="pt-BR" sz="15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pt-BR" sz="1500" dirty="0">
                <a:latin typeface="Arial" panose="020B0604020202020204" pitchFamily="34" charset="0"/>
                <a:cs typeface="Arial" panose="020B0604020202020204" pitchFamily="34" charset="0"/>
              </a:rPr>
              <a:t>, v.26, n.2,p.567-578, 2010.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BDA31750-7F9D-4490-AB5B-F91FEDE905E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28" y="80629"/>
            <a:ext cx="215957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754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CONCLUSÃO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E6E31D-E3A9-49C4-A70B-7F4B5B4CE6FD}" type="datetime1">
              <a:rPr lang="pt-BR" smtClean="0"/>
              <a:pPr/>
              <a:t>11/03/2021</a:t>
            </a:fld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D8CF-8DEC-4D9F-84EE-ADF04DFF3391}" type="slidenum">
              <a:rPr lang="pt-BR" smtClean="0"/>
              <a:pPr/>
              <a:t>6</a:t>
            </a:fld>
            <a:endParaRPr lang="pt-BR"/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Síntese formulada a partir de seus resultados;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Proposições para novas pesquisas;</a:t>
            </a:r>
          </a:p>
          <a:p>
            <a:r>
              <a:rPr lang="pt-BR" dirty="0">
                <a:latin typeface="Arial" panose="020B0604020202020204" pitchFamily="34" charset="0"/>
                <a:cs typeface="Arial" panose="020B0604020202020204" pitchFamily="34" charset="0"/>
              </a:rPr>
              <a:t>Limitações do estudo;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7477A7AE-CDDA-43B7-9F26-9AED1B644A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28" y="80629"/>
            <a:ext cx="215957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0257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3806552"/>
            <a:ext cx="6858000" cy="990600"/>
          </a:xfrm>
        </p:spPr>
        <p:txBody>
          <a:bodyPr>
            <a:normAutofit/>
          </a:bodyPr>
          <a:lstStyle/>
          <a:p>
            <a:pPr algn="ctr"/>
            <a:r>
              <a:rPr lang="pt-BR" b="1" dirty="0">
                <a:latin typeface="Arial" panose="020B0604020202020204" pitchFamily="34" charset="0"/>
                <a:cs typeface="Arial" panose="020B0604020202020204" pitchFamily="34" charset="0"/>
              </a:rPr>
              <a:t>Título do trabalho</a:t>
            </a:r>
            <a:endParaRPr lang="pt-BR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Caixa de Texto 2"/>
          <p:cNvSpPr txBox="1">
            <a:spLocks noChangeArrowheads="1"/>
          </p:cNvSpPr>
          <p:nvPr/>
        </p:nvSpPr>
        <p:spPr bwMode="auto">
          <a:xfrm>
            <a:off x="358194" y="3068961"/>
            <a:ext cx="8427612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lang="pt-BR" b="1">
                <a:latin typeface="Arial" panose="020B0604020202020204" pitchFamily="34" charset="0"/>
                <a:cs typeface="Arial" panose="020B0604020202020204" pitchFamily="34" charset="0"/>
              </a:rPr>
              <a:t>INSERIR A ÁREA TEMÁTICA DO TRABALHO</a:t>
            </a:r>
            <a:endParaRPr kumimoji="0" lang="pt-BR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ítulo 2">
            <a:extLst>
              <a:ext uri="{FF2B5EF4-FFF2-40B4-BE49-F238E27FC236}">
                <a16:creationId xmlns:a16="http://schemas.microsoft.com/office/drawing/2014/main" id="{B9ABF922-72B9-43B4-A092-AA03D9E76A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87624" y="4999924"/>
            <a:ext cx="6912768" cy="792088"/>
          </a:xfrm>
        </p:spPr>
        <p:txBody>
          <a:bodyPr>
            <a:normAutofit/>
          </a:bodyPr>
          <a:lstStyle/>
          <a:p>
            <a:pPr algn="ctr"/>
            <a:r>
              <a:rPr lang="pt-BR" b="1" u="sng" dirty="0">
                <a:solidFill>
                  <a:srgbClr val="1A8F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Relator</a:t>
            </a:r>
          </a:p>
          <a:p>
            <a:pPr algn="ctr"/>
            <a:r>
              <a:rPr lang="pt-BR" b="1" dirty="0">
                <a:solidFill>
                  <a:srgbClr val="1A8F1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Autores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39F104D-55EC-442C-A396-DE5EC46342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228" y="80629"/>
            <a:ext cx="215957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486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3e4d50c68193c85d1169f3fe12b144d7eca2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em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igem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em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5734</TotalTime>
  <Words>338</Words>
  <Application>Microsoft Office PowerPoint</Application>
  <PresentationFormat>Apresentação na tela (4:3)</PresentationFormat>
  <Paragraphs>60</Paragraphs>
  <Slides>7</Slides>
  <Notes>5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7</vt:i4>
      </vt:variant>
    </vt:vector>
  </HeadingPairs>
  <TitlesOfParts>
    <vt:vector size="14" baseType="lpstr">
      <vt:lpstr>Arial</vt:lpstr>
      <vt:lpstr>Bookman Old Style</vt:lpstr>
      <vt:lpstr>Calibri</vt:lpstr>
      <vt:lpstr>Gill Sans MT</vt:lpstr>
      <vt:lpstr>Wingdings</vt:lpstr>
      <vt:lpstr>Wingdings 3</vt:lpstr>
      <vt:lpstr>Origem</vt:lpstr>
      <vt:lpstr>Título do trabalho</vt:lpstr>
      <vt:lpstr>INTRODUÇÃO</vt:lpstr>
      <vt:lpstr>OBJETIVO</vt:lpstr>
      <vt:lpstr>METODOLOGIA</vt:lpstr>
      <vt:lpstr>RESULTADOS E DISCUSSÃO</vt:lpstr>
      <vt:lpstr>CONCLUSÃO</vt:lpstr>
      <vt:lpstr>Título do trabalho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do trabalho</dc:title>
  <dc:creator>Ana Cileia Henriques</dc:creator>
  <cp:lastModifiedBy>Alane Bezerra</cp:lastModifiedBy>
  <cp:revision>38</cp:revision>
  <dcterms:created xsi:type="dcterms:W3CDTF">2015-10-07T23:11:57Z</dcterms:created>
  <dcterms:modified xsi:type="dcterms:W3CDTF">2021-03-11T12:22:31Z</dcterms:modified>
</cp:coreProperties>
</file>