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44D76-14C5-065B-284F-4D5FCC199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BF131C-3D6A-56C5-7190-643534798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19B6A1-B902-1859-A810-416ECD108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69185D-A684-824E-90BE-2504874FB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0BBACB-5475-31F7-33CD-23BA8ECE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77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6BB9C-882E-AB16-400D-6F0CFEFE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4BAADD-644A-9644-960F-1FEF8F2D6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81B581-77F7-D0E3-7BC2-B39F2EC5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B8F5F5-4770-1018-CBE4-D4C032B0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CB7B95-1E9D-5A13-782A-7DDDA726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54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5F4BBA-DDAD-3CB8-2E49-19F5D95AE6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35E0C2-CC73-24E5-416E-89FF63BE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F43F9F-13BC-7170-042E-EF3881C6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785371-6817-C7A7-14B8-E07D196A8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BBB4D7-D3C6-405F-4183-62E48725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03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1E1B0-B6BD-B2E9-6FF0-F1987429B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650EC6-2F94-559C-B7AF-FCEF3C837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42DB0C-EED0-75F8-E553-F5B56579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83419D-4D24-4157-B6CD-98135CBF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4D2E25-C319-E6D8-B708-315A1CEA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8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8F5F9-C88B-887D-2BFD-062A3B6C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9606E7-342F-518E-6771-E8C76C20C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052F41-3E6B-6799-E89F-42A5AB88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F37778-D274-4899-12C3-26C76DE6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29DEC6-1898-91F3-ED88-E75EE8FD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318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A5C5-3CD3-90F8-3FE4-1CD22857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FB595-9A9B-8084-EAAA-34C3C8B7D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03F57F-8044-9855-64A1-D3CC9B184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93B548-56CC-A1E3-577D-EBBE2855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09A193-3C9A-4A41-C763-40E2ADD41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0462B2-CBDC-C986-CFF9-A462B3D3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54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FD0A9-A3B8-EAA7-AF8C-BFA0F41F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6FFD8C-E614-8B6A-5482-9074E838A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6243944-DC3D-A355-4DEA-1EBAA2DED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46AF8C8-65B2-B4F6-3C5A-4AB4A1DEE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0D55C5D-1A15-CB78-FD3C-D92B69EB8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9F8C4EB-E3C8-29AE-1916-B7E4AE2ED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2420D56-FDDF-0B06-E277-343FA08D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DF5DAEC-AA97-DAD9-31C8-95515A12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6EFCD-8080-5583-B214-FBBDCF501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2D6995E-D0C9-FB25-551E-330D32BB3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86BE677-A39E-B87D-F9DA-FAA64D57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57B343F-5AF0-9FBC-6522-6D3582A5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08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FF212FF-6D67-F6B0-7E12-61B70C48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699CEC-AB52-C682-0E36-D601FB33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CCCFE6-4E8D-EB42-237A-58D347C2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39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37E61-A1E2-449C-D7B0-B3B4F4FDC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90F1DC-FC3D-FBEE-F3DC-49BF0CA08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C74A124-178C-5764-5049-5DCEA44D2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EEB767-E424-164D-80E8-80FE40C7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742600-0845-1109-DB7C-48A16C4F6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C0E594-FA3C-2CDC-25F0-EBF560C2B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6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D55BC-FCDB-7266-11D0-2D07433A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D273EC2-7CFB-BCDE-7F4E-A6FB82E99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BCB53E-B8C6-1EC1-63A7-EB8E62EA2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CB2902-B3CF-8AB9-3E39-C4696E10B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F595E3-5AF0-347B-3E1C-66C5FDF4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BF50C1-3FD0-2A38-F96C-575E1A5F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33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2A95CF3-0D92-A2D9-8092-30D4F72C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7EEF1A-8771-D0CA-125A-139342B40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3A7F27-2FEE-FBF5-431B-96E23F441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AB7B-3385-4A1C-A605-1D3B8AF7CB46}" type="datetimeFigureOut">
              <a:rPr lang="pt-BR" smtClean="0"/>
              <a:t>06/05/2023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1F7759-F670-E6AB-AA45-9B5394C52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A3E079-FC9B-1CCB-557C-E7C01A401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039F1-0F9A-4D80-A70B-BAB27EACD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47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405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2">
            <a:extLst>
              <a:ext uri="{FF2B5EF4-FFF2-40B4-BE49-F238E27FC236}">
                <a16:creationId xmlns:a16="http://schemas.microsoft.com/office/drawing/2014/main" id="{AC7A8D82-3251-3902-9582-B4F99FBA2390}"/>
              </a:ext>
            </a:extLst>
          </p:cNvPr>
          <p:cNvSpPr txBox="1">
            <a:spLocks/>
          </p:cNvSpPr>
          <p:nvPr/>
        </p:nvSpPr>
        <p:spPr>
          <a:xfrm>
            <a:off x="5978236" y="2688916"/>
            <a:ext cx="5680364" cy="12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/>
              <a:t>TÍTULO</a:t>
            </a:r>
            <a:endParaRPr lang="pt-BR" dirty="0"/>
          </a:p>
        </p:txBody>
      </p:sp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D799C6A5-F041-F585-8AAD-E308C962DB3F}"/>
              </a:ext>
            </a:extLst>
          </p:cNvPr>
          <p:cNvSpPr txBox="1">
            <a:spLocks/>
          </p:cNvSpPr>
          <p:nvPr/>
        </p:nvSpPr>
        <p:spPr>
          <a:xfrm>
            <a:off x="5978236" y="4010654"/>
            <a:ext cx="5680364" cy="12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/>
              <a:t>Autores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20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8AD36-6272-9385-9B71-F0FCDB2203E8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+mn-lt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403594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6F3D0B-B5B6-2C7F-1FD7-DFB47E5B4F6F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+mn-lt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2911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ED7A6A-505D-D1D8-814E-E9050C8AABDF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+mn-lt"/>
              </a:rPr>
              <a:t>FUNDAMENTAÇÃO TEÓRICA</a:t>
            </a:r>
          </a:p>
        </p:txBody>
      </p:sp>
    </p:spTree>
    <p:extLst>
      <p:ext uri="{BB962C8B-B14F-4D97-AF65-F5344CB8AC3E}">
        <p14:creationId xmlns:p14="http://schemas.microsoft.com/office/powerpoint/2010/main" val="631779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C004E-F7E2-AA02-ACBB-58AC6FF7174E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+mn-lt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893732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C004E-F7E2-AA02-ACBB-58AC6FF7174E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+mn-lt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36121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7EF7F-96C4-5046-E810-34D2247A50DC}"/>
              </a:ext>
            </a:extLst>
          </p:cNvPr>
          <p:cNvSpPr txBox="1">
            <a:spLocks/>
          </p:cNvSpPr>
          <p:nvPr/>
        </p:nvSpPr>
        <p:spPr>
          <a:xfrm>
            <a:off x="6096000" y="3104923"/>
            <a:ext cx="52578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dirty="0">
                <a:latin typeface="+mn-lt"/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89818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ACER</dc:creator>
  <cp:lastModifiedBy>ACER</cp:lastModifiedBy>
  <cp:revision>1</cp:revision>
  <dcterms:created xsi:type="dcterms:W3CDTF">2023-05-07T01:51:02Z</dcterms:created>
  <dcterms:modified xsi:type="dcterms:W3CDTF">2023-05-07T01:56:05Z</dcterms:modified>
</cp:coreProperties>
</file>